
<file path=[Content_Types].xml><?xml version="1.0" encoding="utf-8"?>
<Types xmlns="http://schemas.openxmlformats.org/package/2006/content-types">
  <Default Extension="emf" ContentType="image/x-emf"/>
  <Default Extension="gif" ContentType="image/gif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slides/slide70.xml" ContentType="application/vnd.openxmlformats-officedocument.presentationml.slide+xml"/>
  <Override PartName="/ppt/slideLayouts/slideLayout30.xml" ContentType="application/vnd.openxmlformats-officedocument.presentationml.slideLayout+xml"/>
  <Override PartName="/ppt/slideMasters/slideMaster10.xml" ContentType="application/vnd.openxmlformats-officedocument.presentationml.slideMaster+xml"/>
  <Override PartName="/ppt/slideLayouts/slideLayout80.xml" ContentType="application/vnd.openxmlformats-officedocument.presentationml.slideLayout+xml"/>
  <Override PartName="/ppt/theme/theme10.xml" ContentType="application/vnd.openxmlformats-officedocument.theme+xml"/>
  <Override PartName="/ppt/slideLayouts/slideLayout70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90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6"/>
  </p:notesMasterIdLst>
  <p:handoutMasterIdLst>
    <p:handoutMasterId r:id="rId37"/>
  </p:handoutMasterIdLst>
  <p:sldIdLst>
    <p:sldId id="330" r:id="rId2"/>
    <p:sldId id="467" r:id="rId3"/>
    <p:sldId id="446" r:id="rId4"/>
    <p:sldId id="447" r:id="rId5"/>
    <p:sldId id="448" r:id="rId6"/>
    <p:sldId id="449" r:id="rId7"/>
    <p:sldId id="450" r:id="rId8"/>
    <p:sldId id="451" r:id="rId9"/>
    <p:sldId id="452" r:id="rId10"/>
    <p:sldId id="453" r:id="rId11"/>
    <p:sldId id="454" r:id="rId12"/>
    <p:sldId id="405" r:id="rId13"/>
    <p:sldId id="443" r:id="rId14"/>
    <p:sldId id="445" r:id="rId15"/>
    <p:sldId id="444" r:id="rId16"/>
    <p:sldId id="456" r:id="rId17"/>
    <p:sldId id="457" r:id="rId18"/>
    <p:sldId id="458" r:id="rId19"/>
    <p:sldId id="460" r:id="rId20"/>
    <p:sldId id="461" r:id="rId21"/>
    <p:sldId id="462" r:id="rId22"/>
    <p:sldId id="463" r:id="rId23"/>
    <p:sldId id="464" r:id="rId24"/>
    <p:sldId id="455" r:id="rId25"/>
    <p:sldId id="465" r:id="rId26"/>
    <p:sldId id="470" r:id="rId27"/>
    <p:sldId id="469" r:id="rId28"/>
    <p:sldId id="471" r:id="rId29"/>
    <p:sldId id="472" r:id="rId30"/>
    <p:sldId id="473" r:id="rId31"/>
    <p:sldId id="474" r:id="rId32"/>
    <p:sldId id="475" r:id="rId33"/>
    <p:sldId id="476" r:id="rId34"/>
    <p:sldId id="389" r:id="rId35"/>
  </p:sldIdLst>
  <p:sldSz cx="12192000" cy="6858000"/>
  <p:notesSz cx="6797675" cy="987425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400" b="1" kern="1200">
        <a:solidFill>
          <a:schemeClr val="tx1"/>
        </a:solidFill>
        <a:latin typeface="Arial Rounded MT Bold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1400" b="1" kern="1200">
        <a:solidFill>
          <a:schemeClr val="tx1"/>
        </a:solidFill>
        <a:latin typeface="Arial Rounded MT Bold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1400" b="1" kern="1200">
        <a:solidFill>
          <a:schemeClr val="tx1"/>
        </a:solidFill>
        <a:latin typeface="Arial Rounded MT Bold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1400" b="1" kern="1200">
        <a:solidFill>
          <a:schemeClr val="tx1"/>
        </a:solidFill>
        <a:latin typeface="Arial Rounded MT Bold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1400" b="1" kern="1200">
        <a:solidFill>
          <a:schemeClr val="tx1"/>
        </a:solidFill>
        <a:latin typeface="Arial Rounded MT Bold" pitchFamily="34" charset="0"/>
        <a:ea typeface="+mn-ea"/>
        <a:cs typeface="+mn-cs"/>
      </a:defRPr>
    </a:lvl5pPr>
    <a:lvl6pPr marL="2286000" algn="l" defTabSz="914400" rtl="0" eaLnBrk="1" latinLnBrk="0" hangingPunct="1">
      <a:defRPr sz="1400" b="1" kern="1200">
        <a:solidFill>
          <a:schemeClr val="tx1"/>
        </a:solidFill>
        <a:latin typeface="Arial Rounded MT Bold" pitchFamily="34" charset="0"/>
        <a:ea typeface="+mn-ea"/>
        <a:cs typeface="+mn-cs"/>
      </a:defRPr>
    </a:lvl6pPr>
    <a:lvl7pPr marL="2743200" algn="l" defTabSz="914400" rtl="0" eaLnBrk="1" latinLnBrk="0" hangingPunct="1">
      <a:defRPr sz="1400" b="1" kern="1200">
        <a:solidFill>
          <a:schemeClr val="tx1"/>
        </a:solidFill>
        <a:latin typeface="Arial Rounded MT Bold" pitchFamily="34" charset="0"/>
        <a:ea typeface="+mn-ea"/>
        <a:cs typeface="+mn-cs"/>
      </a:defRPr>
    </a:lvl7pPr>
    <a:lvl8pPr marL="3200400" algn="l" defTabSz="914400" rtl="0" eaLnBrk="1" latinLnBrk="0" hangingPunct="1">
      <a:defRPr sz="1400" b="1" kern="1200">
        <a:solidFill>
          <a:schemeClr val="tx1"/>
        </a:solidFill>
        <a:latin typeface="Arial Rounded MT Bold" pitchFamily="34" charset="0"/>
        <a:ea typeface="+mn-ea"/>
        <a:cs typeface="+mn-cs"/>
      </a:defRPr>
    </a:lvl8pPr>
    <a:lvl9pPr marL="3657600" algn="l" defTabSz="914400" rtl="0" eaLnBrk="1" latinLnBrk="0" hangingPunct="1">
      <a:defRPr sz="1400" b="1" kern="1200">
        <a:solidFill>
          <a:schemeClr val="tx1"/>
        </a:solidFill>
        <a:latin typeface="Arial Rounded MT Bold" pitchFamily="34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2A51DDEE-E191-4CFB-85B9-286DBB97E527}">
          <p14:sldIdLst>
            <p14:sldId id="330"/>
            <p14:sldId id="467"/>
          </p14:sldIdLst>
        </p14:section>
        <p14:section name="Box-cox transformation" id="{F22F6EB8-2D7C-473B-B9C0-3B30C603D8C9}">
          <p14:sldIdLst>
            <p14:sldId id="446"/>
            <p14:sldId id="447"/>
            <p14:sldId id="448"/>
            <p14:sldId id="449"/>
            <p14:sldId id="450"/>
            <p14:sldId id="451"/>
            <p14:sldId id="452"/>
            <p14:sldId id="453"/>
            <p14:sldId id="454"/>
          </p14:sldIdLst>
        </p14:section>
        <p14:section name="Linear Regression" id="{1568FE28-8AD2-4BE0-B438-59264410AEDC}">
          <p14:sldIdLst>
            <p14:sldId id="405"/>
            <p14:sldId id="443"/>
            <p14:sldId id="445"/>
            <p14:sldId id="444"/>
            <p14:sldId id="456"/>
            <p14:sldId id="457"/>
            <p14:sldId id="458"/>
            <p14:sldId id="460"/>
            <p14:sldId id="461"/>
            <p14:sldId id="462"/>
            <p14:sldId id="463"/>
            <p14:sldId id="464"/>
          </p14:sldIdLst>
        </p14:section>
        <p14:section name="K-Means Clustering" id="{5D6149FF-A06A-43BD-8EBC-1C810DAB9FC0}">
          <p14:sldIdLst>
            <p14:sldId id="455"/>
            <p14:sldId id="465"/>
            <p14:sldId id="470"/>
            <p14:sldId id="469"/>
            <p14:sldId id="471"/>
            <p14:sldId id="472"/>
            <p14:sldId id="473"/>
            <p14:sldId id="474"/>
            <p14:sldId id="475"/>
            <p14:sldId id="476"/>
            <p14:sldId id="38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>
          <p15:clr>
            <a:srgbClr val="A4A3A4"/>
          </p15:clr>
        </p15:guide>
        <p15:guide id="2" pos="377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44">
          <p15:clr>
            <a:srgbClr val="A4A3A4"/>
          </p15:clr>
        </p15:guide>
        <p15:guide id="2" pos="2103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ukas Iffländer" initials="LI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97000"/>
    <a:srgbClr val="008439"/>
    <a:srgbClr val="8A8A8A"/>
    <a:srgbClr val="B92700"/>
    <a:srgbClr val="063D79"/>
    <a:srgbClr val="FFFFFF"/>
    <a:srgbClr val="FFFF00"/>
    <a:srgbClr val="306AAB"/>
    <a:srgbClr val="29BA68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9DCBCF2-F33C-4345-9A79-0D545D5BA983}" v="3" dt="2025-07-08T10:47:17.03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Designformatvorlage 1 - Akz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948" autoAdjust="0"/>
    <p:restoredTop sz="94660"/>
  </p:normalViewPr>
  <p:slideViewPr>
    <p:cSldViewPr snapToGrid="0">
      <p:cViewPr varScale="1">
        <p:scale>
          <a:sx n="61" d="100"/>
          <a:sy n="61" d="100"/>
        </p:scale>
        <p:origin x="90" y="1380"/>
      </p:cViewPr>
      <p:guideLst>
        <p:guide orient="horz" pos="2184"/>
        <p:guide pos="3772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>
        <p:guide orient="horz" pos="3144"/>
        <p:guide pos="2103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commentAuthors" Target="comment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obias Schneider" userId="S::tobias.schneider@uni-wuerzburg.de::630d3ec8-4b29-4700-bdc3-b0acaabcceab" providerId="AD" clId="Web-{B71EEF83-2E6F-03F0-C17F-A22E3A425618}"/>
    <pc:docChg chg="modSld">
      <pc:chgData name="Tobias Schneider" userId="S::tobias.schneider@uni-wuerzburg.de::630d3ec8-4b29-4700-bdc3-b0acaabcceab" providerId="AD" clId="Web-{B71EEF83-2E6F-03F0-C17F-A22E3A425618}" dt="2024-07-24T10:33:39.188" v="1" actId="1076"/>
      <pc:docMkLst>
        <pc:docMk/>
      </pc:docMkLst>
      <pc:sldChg chg="delSp modSp delAnim">
        <pc:chgData name="Tobias Schneider" userId="S::tobias.schneider@uni-wuerzburg.de::630d3ec8-4b29-4700-bdc3-b0acaabcceab" providerId="AD" clId="Web-{B71EEF83-2E6F-03F0-C17F-A22E3A425618}" dt="2024-07-24T10:33:39.188" v="1" actId="1076"/>
        <pc:sldMkLst>
          <pc:docMk/>
          <pc:sldMk cId="3149642508" sldId="416"/>
        </pc:sldMkLst>
      </pc:sldChg>
    </pc:docChg>
  </pc:docChgLst>
  <pc:docChgLst>
    <pc:chgData name="Tobias Schneider" userId="S::tobias.schneider@uni-wuerzburg.de::630d3ec8-4b29-4700-bdc3-b0acaabcceab" providerId="AD" clId="Web-{47DEB1BE-413E-0D24-0BBE-B33EED17A028}"/>
    <pc:docChg chg="modSld">
      <pc:chgData name="Tobias Schneider" userId="S::tobias.schneider@uni-wuerzburg.de::630d3ec8-4b29-4700-bdc3-b0acaabcceab" providerId="AD" clId="Web-{47DEB1BE-413E-0D24-0BBE-B33EED17A028}" dt="2023-10-12T04:10:26.204" v="53" actId="20577"/>
      <pc:docMkLst>
        <pc:docMk/>
      </pc:docMkLst>
      <pc:sldChg chg="addSp modSp addAnim modAnim">
        <pc:chgData name="Tobias Schneider" userId="S::tobias.schneider@uni-wuerzburg.de::630d3ec8-4b29-4700-bdc3-b0acaabcceab" providerId="AD" clId="Web-{47DEB1BE-413E-0D24-0BBE-B33EED17A028}" dt="2023-10-12T04:07:39.182" v="43" actId="1076"/>
        <pc:sldMkLst>
          <pc:docMk/>
          <pc:sldMk cId="0" sldId="337"/>
        </pc:sldMkLst>
      </pc:sldChg>
      <pc:sldChg chg="addAnim">
        <pc:chgData name="Tobias Schneider" userId="S::tobias.schneider@uni-wuerzburg.de::630d3ec8-4b29-4700-bdc3-b0acaabcceab" providerId="AD" clId="Web-{47DEB1BE-413E-0D24-0BBE-B33EED17A028}" dt="2023-10-12T03:46:34" v="1"/>
        <pc:sldMkLst>
          <pc:docMk/>
          <pc:sldMk cId="0" sldId="338"/>
        </pc:sldMkLst>
      </pc:sldChg>
      <pc:sldChg chg="addSp modSp addAnim delAnim modAnim">
        <pc:chgData name="Tobias Schneider" userId="S::tobias.schneider@uni-wuerzburg.de::630d3ec8-4b29-4700-bdc3-b0acaabcceab" providerId="AD" clId="Web-{47DEB1BE-413E-0D24-0BBE-B33EED17A028}" dt="2023-10-12T04:08:23.667" v="48" actId="1076"/>
        <pc:sldMkLst>
          <pc:docMk/>
          <pc:sldMk cId="0" sldId="348"/>
        </pc:sldMkLst>
      </pc:sldChg>
      <pc:sldChg chg="addSp modSp addAnim modAnim">
        <pc:chgData name="Tobias Schneider" userId="S::tobias.schneider@uni-wuerzburg.de::630d3ec8-4b29-4700-bdc3-b0acaabcceab" providerId="AD" clId="Web-{47DEB1BE-413E-0D24-0BBE-B33EED17A028}" dt="2023-10-12T04:10:26.204" v="53" actId="20577"/>
        <pc:sldMkLst>
          <pc:docMk/>
          <pc:sldMk cId="0" sldId="349"/>
        </pc:sldMkLst>
      </pc:sldChg>
      <pc:sldChg chg="addAnim">
        <pc:chgData name="Tobias Schneider" userId="S::tobias.schneider@uni-wuerzburg.de::630d3ec8-4b29-4700-bdc3-b0acaabcceab" providerId="AD" clId="Web-{47DEB1BE-413E-0D24-0BBE-B33EED17A028}" dt="2023-10-12T03:52:31.152" v="31"/>
        <pc:sldMkLst>
          <pc:docMk/>
          <pc:sldMk cId="458668923" sldId="369"/>
        </pc:sldMkLst>
      </pc:sldChg>
    </pc:docChg>
  </pc:docChgLst>
  <pc:docChgLst>
    <pc:chgData name="Tobias Schneider" userId="630d3ec8-4b29-4700-bdc3-b0acaabcceab" providerId="ADAL" clId="{0673239C-E118-44CD-9A74-8905E554BA2E}"/>
    <pc:docChg chg="custSel modSld modMainMaster">
      <pc:chgData name="Tobias Schneider" userId="630d3ec8-4b29-4700-bdc3-b0acaabcceab" providerId="ADAL" clId="{0673239C-E118-44CD-9A74-8905E554BA2E}" dt="2025-02-27T21:27:44.424" v="117" actId="20577"/>
      <pc:docMkLst>
        <pc:docMk/>
      </pc:docMkLst>
      <pc:sldChg chg="modSp mod">
        <pc:chgData name="Tobias Schneider" userId="630d3ec8-4b29-4700-bdc3-b0acaabcceab" providerId="ADAL" clId="{0673239C-E118-44CD-9A74-8905E554BA2E}" dt="2025-02-27T13:52:08.014" v="27" actId="20577"/>
        <pc:sldMkLst>
          <pc:docMk/>
          <pc:sldMk cId="406717353" sldId="389"/>
        </pc:sldMkLst>
      </pc:sldChg>
      <pc:sldChg chg="modSp">
        <pc:chgData name="Tobias Schneider" userId="630d3ec8-4b29-4700-bdc3-b0acaabcceab" providerId="ADAL" clId="{0673239C-E118-44CD-9A74-8905E554BA2E}" dt="2025-02-27T21:15:05.324" v="115" actId="20577"/>
        <pc:sldMkLst>
          <pc:docMk/>
          <pc:sldMk cId="1477399752" sldId="452"/>
        </pc:sldMkLst>
      </pc:sldChg>
      <pc:sldChg chg="addSp modSp mod modAnim">
        <pc:chgData name="Tobias Schneider" userId="630d3ec8-4b29-4700-bdc3-b0acaabcceab" providerId="ADAL" clId="{0673239C-E118-44CD-9A74-8905E554BA2E}" dt="2025-02-27T17:41:21.265" v="90" actId="1076"/>
        <pc:sldMkLst>
          <pc:docMk/>
          <pc:sldMk cId="1773382789" sldId="458"/>
        </pc:sldMkLst>
      </pc:sldChg>
      <pc:sldChg chg="addSp modSp modAnim">
        <pc:chgData name="Tobias Schneider" userId="630d3ec8-4b29-4700-bdc3-b0acaabcceab" providerId="ADAL" clId="{0673239C-E118-44CD-9A74-8905E554BA2E}" dt="2025-02-27T17:41:29.742" v="91"/>
        <pc:sldMkLst>
          <pc:docMk/>
          <pc:sldMk cId="1236538119" sldId="460"/>
        </pc:sldMkLst>
      </pc:sldChg>
      <pc:sldChg chg="addSp modSp modAnim">
        <pc:chgData name="Tobias Schneider" userId="630d3ec8-4b29-4700-bdc3-b0acaabcceab" providerId="ADAL" clId="{0673239C-E118-44CD-9A74-8905E554BA2E}" dt="2025-02-27T17:41:32.726" v="92"/>
        <pc:sldMkLst>
          <pc:docMk/>
          <pc:sldMk cId="2024260817" sldId="461"/>
        </pc:sldMkLst>
      </pc:sldChg>
      <pc:sldChg chg="addSp modSp modAnim">
        <pc:chgData name="Tobias Schneider" userId="630d3ec8-4b29-4700-bdc3-b0acaabcceab" providerId="ADAL" clId="{0673239C-E118-44CD-9A74-8905E554BA2E}" dt="2025-02-27T17:41:38.337" v="93"/>
        <pc:sldMkLst>
          <pc:docMk/>
          <pc:sldMk cId="4024484704" sldId="462"/>
        </pc:sldMkLst>
      </pc:sldChg>
      <pc:sldChg chg="addSp modSp modAnim">
        <pc:chgData name="Tobias Schneider" userId="630d3ec8-4b29-4700-bdc3-b0acaabcceab" providerId="ADAL" clId="{0673239C-E118-44CD-9A74-8905E554BA2E}" dt="2025-02-27T17:41:40.758" v="94"/>
        <pc:sldMkLst>
          <pc:docMk/>
          <pc:sldMk cId="4112351569" sldId="463"/>
        </pc:sldMkLst>
      </pc:sldChg>
      <pc:sldChg chg="addSp modSp modAnim">
        <pc:chgData name="Tobias Schneider" userId="630d3ec8-4b29-4700-bdc3-b0acaabcceab" providerId="ADAL" clId="{0673239C-E118-44CD-9A74-8905E554BA2E}" dt="2025-02-27T17:41:42.971" v="95"/>
        <pc:sldMkLst>
          <pc:docMk/>
          <pc:sldMk cId="952671860" sldId="464"/>
        </pc:sldMkLst>
      </pc:sldChg>
      <pc:sldChg chg="modSp">
        <pc:chgData name="Tobias Schneider" userId="630d3ec8-4b29-4700-bdc3-b0acaabcceab" providerId="ADAL" clId="{0673239C-E118-44CD-9A74-8905E554BA2E}" dt="2025-02-27T21:27:44.424" v="117" actId="20577"/>
        <pc:sldMkLst>
          <pc:docMk/>
          <pc:sldMk cId="1772528548" sldId="472"/>
        </pc:sldMkLst>
      </pc:sldChg>
      <pc:sldChg chg="addSp modSp modAnim">
        <pc:chgData name="Tobias Schneider" userId="630d3ec8-4b29-4700-bdc3-b0acaabcceab" providerId="ADAL" clId="{0673239C-E118-44CD-9A74-8905E554BA2E}" dt="2025-02-27T17:42:43.330" v="96"/>
        <pc:sldMkLst>
          <pc:docMk/>
          <pc:sldMk cId="3034714521" sldId="474"/>
        </pc:sldMkLst>
      </pc:sldChg>
      <pc:sldChg chg="addSp modSp modAnim">
        <pc:chgData name="Tobias Schneider" userId="630d3ec8-4b29-4700-bdc3-b0acaabcceab" providerId="ADAL" clId="{0673239C-E118-44CD-9A74-8905E554BA2E}" dt="2025-02-27T17:42:54.391" v="97"/>
        <pc:sldMkLst>
          <pc:docMk/>
          <pc:sldMk cId="4285050947" sldId="475"/>
        </pc:sldMkLst>
      </pc:sldChg>
      <pc:sldChg chg="addSp modSp modAnim">
        <pc:chgData name="Tobias Schneider" userId="630d3ec8-4b29-4700-bdc3-b0acaabcceab" providerId="ADAL" clId="{0673239C-E118-44CD-9A74-8905E554BA2E}" dt="2025-02-27T17:42:56.834" v="98"/>
        <pc:sldMkLst>
          <pc:docMk/>
          <pc:sldMk cId="2428712834" sldId="476"/>
        </pc:sldMkLst>
      </pc:sldChg>
      <pc:sldMasterChg chg="modSp mod modSldLayout">
        <pc:chgData name="Tobias Schneider" userId="630d3ec8-4b29-4700-bdc3-b0acaabcceab" providerId="ADAL" clId="{0673239C-E118-44CD-9A74-8905E554BA2E}" dt="2025-02-27T13:46:21.436" v="19" actId="20577"/>
        <pc:sldMasterMkLst>
          <pc:docMk/>
          <pc:sldMasterMk cId="0" sldId="2147483648"/>
        </pc:sldMasterMkLst>
        <pc:sldLayoutChg chg="modSp mod">
          <pc:chgData name="Tobias Schneider" userId="630d3ec8-4b29-4700-bdc3-b0acaabcceab" providerId="ADAL" clId="{0673239C-E118-44CD-9A74-8905E554BA2E}" dt="2025-02-27T13:46:02.367" v="9" actId="20577"/>
          <pc:sldLayoutMkLst>
            <pc:docMk/>
            <pc:sldMasterMk cId="0" sldId="2147483648"/>
            <pc:sldLayoutMk cId="0" sldId="2147483649"/>
          </pc:sldLayoutMkLst>
        </pc:sldLayoutChg>
      </pc:sldMasterChg>
    </pc:docChg>
  </pc:docChgLst>
  <pc:docChgLst>
    <pc:chgData name="Tobias Schneider" userId="630d3ec8-4b29-4700-bdc3-b0acaabcceab" providerId="ADAL" clId="{A90751AF-0D72-444E-85ED-3290BB6EF75A}"/>
    <pc:docChg chg="undo custSel addSld delSld modSld">
      <pc:chgData name="Tobias Schneider" userId="630d3ec8-4b29-4700-bdc3-b0acaabcceab" providerId="ADAL" clId="{A90751AF-0D72-444E-85ED-3290BB6EF75A}" dt="2024-07-30T16:29:44.456" v="6818" actId="1076"/>
      <pc:docMkLst>
        <pc:docMk/>
      </pc:docMkLst>
      <pc:sldChg chg="modSp mod">
        <pc:chgData name="Tobias Schneider" userId="630d3ec8-4b29-4700-bdc3-b0acaabcceab" providerId="ADAL" clId="{A90751AF-0D72-444E-85ED-3290BB6EF75A}" dt="2024-07-29T07:57:28.516" v="1371" actId="20577"/>
        <pc:sldMkLst>
          <pc:docMk/>
          <pc:sldMk cId="3201956876" sldId="380"/>
        </pc:sldMkLst>
      </pc:sldChg>
      <pc:sldChg chg="del">
        <pc:chgData name="Tobias Schneider" userId="630d3ec8-4b29-4700-bdc3-b0acaabcceab" providerId="ADAL" clId="{A90751AF-0D72-444E-85ED-3290BB6EF75A}" dt="2024-07-30T14:55:16.254" v="4297" actId="47"/>
        <pc:sldMkLst>
          <pc:docMk/>
          <pc:sldMk cId="2690471326" sldId="381"/>
        </pc:sldMkLst>
      </pc:sldChg>
      <pc:sldChg chg="delSp modSp mod delAnim">
        <pc:chgData name="Tobias Schneider" userId="630d3ec8-4b29-4700-bdc3-b0acaabcceab" providerId="ADAL" clId="{A90751AF-0D72-444E-85ED-3290BB6EF75A}" dt="2024-07-30T16:29:44.456" v="6818" actId="1076"/>
        <pc:sldMkLst>
          <pc:docMk/>
          <pc:sldMk cId="406717353" sldId="389"/>
        </pc:sldMkLst>
      </pc:sldChg>
      <pc:sldChg chg="del">
        <pc:chgData name="Tobias Schneider" userId="630d3ec8-4b29-4700-bdc3-b0acaabcceab" providerId="ADAL" clId="{A90751AF-0D72-444E-85ED-3290BB6EF75A}" dt="2024-07-30T14:55:21.271" v="4304" actId="47"/>
        <pc:sldMkLst>
          <pc:docMk/>
          <pc:sldMk cId="3883622608" sldId="392"/>
        </pc:sldMkLst>
      </pc:sldChg>
      <pc:sldChg chg="del">
        <pc:chgData name="Tobias Schneider" userId="630d3ec8-4b29-4700-bdc3-b0acaabcceab" providerId="ADAL" clId="{A90751AF-0D72-444E-85ED-3290BB6EF75A}" dt="2024-07-28T21:06:06.556" v="1275" actId="47"/>
        <pc:sldMkLst>
          <pc:docMk/>
          <pc:sldMk cId="141060106" sldId="393"/>
        </pc:sldMkLst>
      </pc:sldChg>
      <pc:sldChg chg="del">
        <pc:chgData name="Tobias Schneider" userId="630d3ec8-4b29-4700-bdc3-b0acaabcceab" providerId="ADAL" clId="{A90751AF-0D72-444E-85ED-3290BB6EF75A}" dt="2024-07-28T21:06:08.078" v="1276" actId="47"/>
        <pc:sldMkLst>
          <pc:docMk/>
          <pc:sldMk cId="1645518024" sldId="394"/>
        </pc:sldMkLst>
      </pc:sldChg>
      <pc:sldChg chg="modSp del mod">
        <pc:chgData name="Tobias Schneider" userId="630d3ec8-4b29-4700-bdc3-b0acaabcceab" providerId="ADAL" clId="{A90751AF-0D72-444E-85ED-3290BB6EF75A}" dt="2024-07-30T15:08:37.664" v="4351" actId="47"/>
        <pc:sldMkLst>
          <pc:docMk/>
          <pc:sldMk cId="816900149" sldId="395"/>
        </pc:sldMkLst>
      </pc:sldChg>
      <pc:sldChg chg="modSp del mod">
        <pc:chgData name="Tobias Schneider" userId="630d3ec8-4b29-4700-bdc3-b0acaabcceab" providerId="ADAL" clId="{A90751AF-0D72-444E-85ED-3290BB6EF75A}" dt="2024-07-29T07:57:33.979" v="1372" actId="47"/>
        <pc:sldMkLst>
          <pc:docMk/>
          <pc:sldMk cId="2565958259" sldId="396"/>
        </pc:sldMkLst>
      </pc:sldChg>
      <pc:sldChg chg="del">
        <pc:chgData name="Tobias Schneider" userId="630d3ec8-4b29-4700-bdc3-b0acaabcceab" providerId="ADAL" clId="{A90751AF-0D72-444E-85ED-3290BB6EF75A}" dt="2024-07-30T14:55:19.904" v="4302" actId="47"/>
        <pc:sldMkLst>
          <pc:docMk/>
          <pc:sldMk cId="4022434739" sldId="397"/>
        </pc:sldMkLst>
      </pc:sldChg>
      <pc:sldChg chg="del">
        <pc:chgData name="Tobias Schneider" userId="630d3ec8-4b29-4700-bdc3-b0acaabcceab" providerId="ADAL" clId="{A90751AF-0D72-444E-85ED-3290BB6EF75A}" dt="2024-07-30T14:55:20.521" v="4303" actId="47"/>
        <pc:sldMkLst>
          <pc:docMk/>
          <pc:sldMk cId="2517757818" sldId="399"/>
        </pc:sldMkLst>
      </pc:sldChg>
      <pc:sldChg chg="del">
        <pc:chgData name="Tobias Schneider" userId="630d3ec8-4b29-4700-bdc3-b0acaabcceab" providerId="ADAL" clId="{A90751AF-0D72-444E-85ED-3290BB6EF75A}" dt="2024-07-30T14:55:17.396" v="4298" actId="47"/>
        <pc:sldMkLst>
          <pc:docMk/>
          <pc:sldMk cId="2857471927" sldId="400"/>
        </pc:sldMkLst>
      </pc:sldChg>
      <pc:sldChg chg="del">
        <pc:chgData name="Tobias Schneider" userId="630d3ec8-4b29-4700-bdc3-b0acaabcceab" providerId="ADAL" clId="{A90751AF-0D72-444E-85ED-3290BB6EF75A}" dt="2024-07-30T14:55:18.013" v="4299" actId="47"/>
        <pc:sldMkLst>
          <pc:docMk/>
          <pc:sldMk cId="635580557" sldId="401"/>
        </pc:sldMkLst>
      </pc:sldChg>
      <pc:sldChg chg="del">
        <pc:chgData name="Tobias Schneider" userId="630d3ec8-4b29-4700-bdc3-b0acaabcceab" providerId="ADAL" clId="{A90751AF-0D72-444E-85ED-3290BB6EF75A}" dt="2024-07-30T14:55:18.615" v="4300" actId="47"/>
        <pc:sldMkLst>
          <pc:docMk/>
          <pc:sldMk cId="4176891182" sldId="402"/>
        </pc:sldMkLst>
      </pc:sldChg>
      <pc:sldChg chg="del">
        <pc:chgData name="Tobias Schneider" userId="630d3ec8-4b29-4700-bdc3-b0acaabcceab" providerId="ADAL" clId="{A90751AF-0D72-444E-85ED-3290BB6EF75A}" dt="2024-07-30T14:55:22.612" v="4307" actId="47"/>
        <pc:sldMkLst>
          <pc:docMk/>
          <pc:sldMk cId="960464878" sldId="403"/>
        </pc:sldMkLst>
      </pc:sldChg>
      <pc:sldChg chg="del">
        <pc:chgData name="Tobias Schneider" userId="630d3ec8-4b29-4700-bdc3-b0acaabcceab" providerId="ADAL" clId="{A90751AF-0D72-444E-85ED-3290BB6EF75A}" dt="2024-07-30T14:55:23.376" v="4308" actId="47"/>
        <pc:sldMkLst>
          <pc:docMk/>
          <pc:sldMk cId="119754793" sldId="404"/>
        </pc:sldMkLst>
      </pc:sldChg>
      <pc:sldChg chg="del">
        <pc:chgData name="Tobias Schneider" userId="630d3ec8-4b29-4700-bdc3-b0acaabcceab" providerId="ADAL" clId="{A90751AF-0D72-444E-85ED-3290BB6EF75A}" dt="2024-07-30T14:55:24.217" v="4309" actId="47"/>
        <pc:sldMkLst>
          <pc:docMk/>
          <pc:sldMk cId="785619195" sldId="405"/>
        </pc:sldMkLst>
      </pc:sldChg>
      <pc:sldChg chg="del">
        <pc:chgData name="Tobias Schneider" userId="630d3ec8-4b29-4700-bdc3-b0acaabcceab" providerId="ADAL" clId="{A90751AF-0D72-444E-85ED-3290BB6EF75A}" dt="2024-07-30T14:55:25.267" v="4310" actId="47"/>
        <pc:sldMkLst>
          <pc:docMk/>
          <pc:sldMk cId="4064806198" sldId="406"/>
        </pc:sldMkLst>
      </pc:sldChg>
      <pc:sldChg chg="del">
        <pc:chgData name="Tobias Schneider" userId="630d3ec8-4b29-4700-bdc3-b0acaabcceab" providerId="ADAL" clId="{A90751AF-0D72-444E-85ED-3290BB6EF75A}" dt="2024-07-30T14:55:21.872" v="4305" actId="47"/>
        <pc:sldMkLst>
          <pc:docMk/>
          <pc:sldMk cId="686410206" sldId="407"/>
        </pc:sldMkLst>
      </pc:sldChg>
      <pc:sldChg chg="del">
        <pc:chgData name="Tobias Schneider" userId="630d3ec8-4b29-4700-bdc3-b0acaabcceab" providerId="ADAL" clId="{A90751AF-0D72-444E-85ED-3290BB6EF75A}" dt="2024-07-30T14:55:22.242" v="4306" actId="47"/>
        <pc:sldMkLst>
          <pc:docMk/>
          <pc:sldMk cId="2636008572" sldId="409"/>
        </pc:sldMkLst>
      </pc:sldChg>
      <pc:sldChg chg="del">
        <pc:chgData name="Tobias Schneider" userId="630d3ec8-4b29-4700-bdc3-b0acaabcceab" providerId="ADAL" clId="{A90751AF-0D72-444E-85ED-3290BB6EF75A}" dt="2024-07-30T14:55:19.179" v="4301" actId="47"/>
        <pc:sldMkLst>
          <pc:docMk/>
          <pc:sldMk cId="4066747741" sldId="410"/>
        </pc:sldMkLst>
      </pc:sldChg>
      <pc:sldChg chg="del">
        <pc:chgData name="Tobias Schneider" userId="630d3ec8-4b29-4700-bdc3-b0acaabcceab" providerId="ADAL" clId="{A90751AF-0D72-444E-85ED-3290BB6EF75A}" dt="2024-07-28T21:06:08.911" v="1277" actId="47"/>
        <pc:sldMkLst>
          <pc:docMk/>
          <pc:sldMk cId="3498132914" sldId="411"/>
        </pc:sldMkLst>
      </pc:sldChg>
      <pc:sldChg chg="del">
        <pc:chgData name="Tobias Schneider" userId="630d3ec8-4b29-4700-bdc3-b0acaabcceab" providerId="ADAL" clId="{A90751AF-0D72-444E-85ED-3290BB6EF75A}" dt="2024-07-28T21:06:12.107" v="1278" actId="47"/>
        <pc:sldMkLst>
          <pc:docMk/>
          <pc:sldMk cId="1885840907" sldId="412"/>
        </pc:sldMkLst>
      </pc:sldChg>
      <pc:sldChg chg="modSp mod">
        <pc:chgData name="Tobias Schneider" userId="630d3ec8-4b29-4700-bdc3-b0acaabcceab" providerId="ADAL" clId="{A90751AF-0D72-444E-85ED-3290BB6EF75A}" dt="2024-07-27T15:11:02.926" v="80" actId="14100"/>
        <pc:sldMkLst>
          <pc:docMk/>
          <pc:sldMk cId="4263747025" sldId="414"/>
        </pc:sldMkLst>
      </pc:sldChg>
      <pc:sldChg chg="modSp mod">
        <pc:chgData name="Tobias Schneider" userId="630d3ec8-4b29-4700-bdc3-b0acaabcceab" providerId="ADAL" clId="{A90751AF-0D72-444E-85ED-3290BB6EF75A}" dt="2024-07-27T15:19:06.859" v="83" actId="14100"/>
        <pc:sldMkLst>
          <pc:docMk/>
          <pc:sldMk cId="3149642508" sldId="416"/>
        </pc:sldMkLst>
      </pc:sldChg>
      <pc:sldChg chg="modSp">
        <pc:chgData name="Tobias Schneider" userId="630d3ec8-4b29-4700-bdc3-b0acaabcceab" providerId="ADAL" clId="{A90751AF-0D72-444E-85ED-3290BB6EF75A}" dt="2024-07-27T15:36:04.564" v="84" actId="33524"/>
        <pc:sldMkLst>
          <pc:docMk/>
          <pc:sldMk cId="4072144036" sldId="419"/>
        </pc:sldMkLst>
      </pc:sldChg>
      <pc:sldChg chg="modSp">
        <pc:chgData name="Tobias Schneider" userId="630d3ec8-4b29-4700-bdc3-b0acaabcceab" providerId="ADAL" clId="{A90751AF-0D72-444E-85ED-3290BB6EF75A}" dt="2024-07-27T15:02:06.716" v="21" actId="20577"/>
        <pc:sldMkLst>
          <pc:docMk/>
          <pc:sldMk cId="1621791031" sldId="422"/>
        </pc:sldMkLst>
      </pc:sldChg>
      <pc:sldChg chg="addSp delSp modSp add mod delAnim modAnim">
        <pc:chgData name="Tobias Schneider" userId="630d3ec8-4b29-4700-bdc3-b0acaabcceab" providerId="ADAL" clId="{A90751AF-0D72-444E-85ED-3290BB6EF75A}" dt="2024-07-28T20:45:51.933" v="1061" actId="20577"/>
        <pc:sldMkLst>
          <pc:docMk/>
          <pc:sldMk cId="1777042085" sldId="423"/>
        </pc:sldMkLst>
      </pc:sldChg>
      <pc:sldChg chg="addSp delSp modSp add mod delAnim modAnim">
        <pc:chgData name="Tobias Schneider" userId="630d3ec8-4b29-4700-bdc3-b0acaabcceab" providerId="ADAL" clId="{A90751AF-0D72-444E-85ED-3290BB6EF75A}" dt="2024-07-28T20:53:05.990" v="1171"/>
        <pc:sldMkLst>
          <pc:docMk/>
          <pc:sldMk cId="559299314" sldId="424"/>
        </pc:sldMkLst>
      </pc:sldChg>
      <pc:sldChg chg="new del">
        <pc:chgData name="Tobias Schneider" userId="630d3ec8-4b29-4700-bdc3-b0acaabcceab" providerId="ADAL" clId="{A90751AF-0D72-444E-85ED-3290BB6EF75A}" dt="2024-07-28T20:25:16.467" v="637" actId="47"/>
        <pc:sldMkLst>
          <pc:docMk/>
          <pc:sldMk cId="562762422" sldId="424"/>
        </pc:sldMkLst>
      </pc:sldChg>
      <pc:sldChg chg="new del">
        <pc:chgData name="Tobias Schneider" userId="630d3ec8-4b29-4700-bdc3-b0acaabcceab" providerId="ADAL" clId="{A90751AF-0D72-444E-85ED-3290BB6EF75A}" dt="2024-07-28T20:34:13.128" v="797" actId="47"/>
        <pc:sldMkLst>
          <pc:docMk/>
          <pc:sldMk cId="796963778" sldId="424"/>
        </pc:sldMkLst>
      </pc:sldChg>
      <pc:sldChg chg="addSp delSp modSp add mod">
        <pc:chgData name="Tobias Schneider" userId="630d3ec8-4b29-4700-bdc3-b0acaabcceab" providerId="ADAL" clId="{A90751AF-0D72-444E-85ED-3290BB6EF75A}" dt="2024-07-30T10:28:44.723" v="3769" actId="20577"/>
        <pc:sldMkLst>
          <pc:docMk/>
          <pc:sldMk cId="3427051501" sldId="425"/>
        </pc:sldMkLst>
      </pc:sldChg>
      <pc:sldChg chg="modSp add del mod">
        <pc:chgData name="Tobias Schneider" userId="630d3ec8-4b29-4700-bdc3-b0acaabcceab" providerId="ADAL" clId="{A90751AF-0D72-444E-85ED-3290BB6EF75A}" dt="2024-07-29T08:35:46.247" v="2375" actId="47"/>
        <pc:sldMkLst>
          <pc:docMk/>
          <pc:sldMk cId="2025921196" sldId="426"/>
        </pc:sldMkLst>
      </pc:sldChg>
      <pc:sldChg chg="modSp add del mod">
        <pc:chgData name="Tobias Schneider" userId="630d3ec8-4b29-4700-bdc3-b0acaabcceab" providerId="ADAL" clId="{A90751AF-0D72-444E-85ED-3290BB6EF75A}" dt="2024-07-29T09:31:40.628" v="2729" actId="47"/>
        <pc:sldMkLst>
          <pc:docMk/>
          <pc:sldMk cId="3888440203" sldId="427"/>
        </pc:sldMkLst>
      </pc:sldChg>
      <pc:sldChg chg="addSp delSp modSp add mod delAnim modAnim">
        <pc:chgData name="Tobias Schneider" userId="630d3ec8-4b29-4700-bdc3-b0acaabcceab" providerId="ADAL" clId="{A90751AF-0D72-444E-85ED-3290BB6EF75A}" dt="2024-07-30T15:21:35.429" v="4669" actId="14100"/>
        <pc:sldMkLst>
          <pc:docMk/>
          <pc:sldMk cId="4239131330" sldId="428"/>
        </pc:sldMkLst>
      </pc:sldChg>
      <pc:sldChg chg="addSp delSp modSp add mod delAnim">
        <pc:chgData name="Tobias Schneider" userId="630d3ec8-4b29-4700-bdc3-b0acaabcceab" providerId="ADAL" clId="{A90751AF-0D72-444E-85ED-3290BB6EF75A}" dt="2024-07-30T10:16:52.115" v="3299" actId="14100"/>
        <pc:sldMkLst>
          <pc:docMk/>
          <pc:sldMk cId="3329892718" sldId="429"/>
        </pc:sldMkLst>
      </pc:sldChg>
      <pc:sldChg chg="modSp add del mod">
        <pc:chgData name="Tobias Schneider" userId="630d3ec8-4b29-4700-bdc3-b0acaabcceab" providerId="ADAL" clId="{A90751AF-0D72-444E-85ED-3290BB6EF75A}" dt="2024-07-30T09:46:51.124" v="3220" actId="47"/>
        <pc:sldMkLst>
          <pc:docMk/>
          <pc:sldMk cId="274080145" sldId="430"/>
        </pc:sldMkLst>
      </pc:sldChg>
      <pc:sldChg chg="modSp add mod">
        <pc:chgData name="Tobias Schneider" userId="630d3ec8-4b29-4700-bdc3-b0acaabcceab" providerId="ADAL" clId="{A90751AF-0D72-444E-85ED-3290BB6EF75A}" dt="2024-07-30T15:08:17.663" v="4326" actId="20577"/>
        <pc:sldMkLst>
          <pc:docMk/>
          <pc:sldMk cId="3538314786" sldId="430"/>
        </pc:sldMkLst>
      </pc:sldChg>
      <pc:sldChg chg="addSp delSp modSp add mod modClrScheme modAnim chgLayout">
        <pc:chgData name="Tobias Schneider" userId="630d3ec8-4b29-4700-bdc3-b0acaabcceab" providerId="ADAL" clId="{A90751AF-0D72-444E-85ED-3290BB6EF75A}" dt="2024-07-30T16:18:55.116" v="5994" actId="1076"/>
        <pc:sldMkLst>
          <pc:docMk/>
          <pc:sldMk cId="2028822159" sldId="431"/>
        </pc:sldMkLst>
      </pc:sldChg>
      <pc:sldChg chg="addSp delSp modSp add mod delAnim modAnim">
        <pc:chgData name="Tobias Schneider" userId="630d3ec8-4b29-4700-bdc3-b0acaabcceab" providerId="ADAL" clId="{A90751AF-0D72-444E-85ED-3290BB6EF75A}" dt="2024-07-30T16:22:27.814" v="6089" actId="20577"/>
        <pc:sldMkLst>
          <pc:docMk/>
          <pc:sldMk cId="1617117419" sldId="432"/>
        </pc:sldMkLst>
      </pc:sldChg>
      <pc:sldChg chg="new del">
        <pc:chgData name="Tobias Schneider" userId="630d3ec8-4b29-4700-bdc3-b0acaabcceab" providerId="ADAL" clId="{A90751AF-0D72-444E-85ED-3290BB6EF75A}" dt="2024-07-30T16:21:06.142" v="6071" actId="47"/>
        <pc:sldMkLst>
          <pc:docMk/>
          <pc:sldMk cId="3707938485" sldId="433"/>
        </pc:sldMkLst>
      </pc:sldChg>
    </pc:docChg>
  </pc:docChgLst>
  <pc:docChgLst>
    <pc:chgData name="Tobias Schneider" userId="630d3ec8-4b29-4700-bdc3-b0acaabcceab" providerId="ADAL" clId="{ED3B8B9A-0EEC-4862-BA29-10A87EC96A0B}"/>
    <pc:docChg chg="custSel addSld delSld modSld sldOrd modMainMaster addSection delSection modSection">
      <pc:chgData name="Tobias Schneider" userId="630d3ec8-4b29-4700-bdc3-b0acaabcceab" providerId="ADAL" clId="{ED3B8B9A-0EEC-4862-BA29-10A87EC96A0B}" dt="2024-12-19T07:31:21.478" v="4586" actId="20577"/>
      <pc:docMkLst>
        <pc:docMk/>
      </pc:docMkLst>
      <pc:sldChg chg="modSp mod">
        <pc:chgData name="Tobias Schneider" userId="630d3ec8-4b29-4700-bdc3-b0acaabcceab" providerId="ADAL" clId="{ED3B8B9A-0EEC-4862-BA29-10A87EC96A0B}" dt="2024-12-18T13:23:18.083" v="716" actId="20577"/>
        <pc:sldMkLst>
          <pc:docMk/>
          <pc:sldMk cId="0" sldId="330"/>
        </pc:sldMkLst>
      </pc:sldChg>
      <pc:sldChg chg="ord">
        <pc:chgData name="Tobias Schneider" userId="630d3ec8-4b29-4700-bdc3-b0acaabcceab" providerId="ADAL" clId="{ED3B8B9A-0EEC-4862-BA29-10A87EC96A0B}" dt="2024-12-18T12:48:47.390" v="2"/>
        <pc:sldMkLst>
          <pc:docMk/>
          <pc:sldMk cId="3924898234" sldId="372"/>
        </pc:sldMkLst>
      </pc:sldChg>
      <pc:sldChg chg="addSp delSp modSp mod ord delAnim modAnim">
        <pc:chgData name="Tobias Schneider" userId="630d3ec8-4b29-4700-bdc3-b0acaabcceab" providerId="ADAL" clId="{ED3B8B9A-0EEC-4862-BA29-10A87EC96A0B}" dt="2024-12-18T13:01:12.805" v="268"/>
        <pc:sldMkLst>
          <pc:docMk/>
          <pc:sldMk cId="1100138806" sldId="391"/>
        </pc:sldMkLst>
      </pc:sldChg>
      <pc:sldChg chg="del">
        <pc:chgData name="Tobias Schneider" userId="630d3ec8-4b29-4700-bdc3-b0acaabcceab" providerId="ADAL" clId="{ED3B8B9A-0EEC-4862-BA29-10A87EC96A0B}" dt="2024-12-18T12:52:57.949" v="168" actId="47"/>
        <pc:sldMkLst>
          <pc:docMk/>
          <pc:sldMk cId="1885683656" sldId="393"/>
        </pc:sldMkLst>
      </pc:sldChg>
      <pc:sldChg chg="del">
        <pc:chgData name="Tobias Schneider" userId="630d3ec8-4b29-4700-bdc3-b0acaabcceab" providerId="ADAL" clId="{ED3B8B9A-0EEC-4862-BA29-10A87EC96A0B}" dt="2024-12-18T12:52:57.949" v="168" actId="47"/>
        <pc:sldMkLst>
          <pc:docMk/>
          <pc:sldMk cId="2116526647" sldId="394"/>
        </pc:sldMkLst>
      </pc:sldChg>
      <pc:sldChg chg="del">
        <pc:chgData name="Tobias Schneider" userId="630d3ec8-4b29-4700-bdc3-b0acaabcceab" providerId="ADAL" clId="{ED3B8B9A-0EEC-4862-BA29-10A87EC96A0B}" dt="2024-12-18T12:52:57.949" v="168" actId="47"/>
        <pc:sldMkLst>
          <pc:docMk/>
          <pc:sldMk cId="2919323441" sldId="395"/>
        </pc:sldMkLst>
      </pc:sldChg>
      <pc:sldChg chg="del">
        <pc:chgData name="Tobias Schneider" userId="630d3ec8-4b29-4700-bdc3-b0acaabcceab" providerId="ADAL" clId="{ED3B8B9A-0EEC-4862-BA29-10A87EC96A0B}" dt="2024-12-18T12:52:57.949" v="168" actId="47"/>
        <pc:sldMkLst>
          <pc:docMk/>
          <pc:sldMk cId="2524624879" sldId="396"/>
        </pc:sldMkLst>
      </pc:sldChg>
      <pc:sldChg chg="del">
        <pc:chgData name="Tobias Schneider" userId="630d3ec8-4b29-4700-bdc3-b0acaabcceab" providerId="ADAL" clId="{ED3B8B9A-0EEC-4862-BA29-10A87EC96A0B}" dt="2024-12-18T12:52:57.949" v="168" actId="47"/>
        <pc:sldMkLst>
          <pc:docMk/>
          <pc:sldMk cId="3952971738" sldId="397"/>
        </pc:sldMkLst>
      </pc:sldChg>
      <pc:sldChg chg="del">
        <pc:chgData name="Tobias Schneider" userId="630d3ec8-4b29-4700-bdc3-b0acaabcceab" providerId="ADAL" clId="{ED3B8B9A-0EEC-4862-BA29-10A87EC96A0B}" dt="2024-12-18T12:52:57.949" v="168" actId="47"/>
        <pc:sldMkLst>
          <pc:docMk/>
          <pc:sldMk cId="1843934989" sldId="398"/>
        </pc:sldMkLst>
      </pc:sldChg>
      <pc:sldChg chg="del">
        <pc:chgData name="Tobias Schneider" userId="630d3ec8-4b29-4700-bdc3-b0acaabcceab" providerId="ADAL" clId="{ED3B8B9A-0EEC-4862-BA29-10A87EC96A0B}" dt="2024-12-18T12:52:57.949" v="168" actId="47"/>
        <pc:sldMkLst>
          <pc:docMk/>
          <pc:sldMk cId="2984320546" sldId="399"/>
        </pc:sldMkLst>
      </pc:sldChg>
      <pc:sldChg chg="del">
        <pc:chgData name="Tobias Schneider" userId="630d3ec8-4b29-4700-bdc3-b0acaabcceab" providerId="ADAL" clId="{ED3B8B9A-0EEC-4862-BA29-10A87EC96A0B}" dt="2024-12-18T12:52:57.949" v="168" actId="47"/>
        <pc:sldMkLst>
          <pc:docMk/>
          <pc:sldMk cId="3425375336" sldId="400"/>
        </pc:sldMkLst>
      </pc:sldChg>
      <pc:sldChg chg="del">
        <pc:chgData name="Tobias Schneider" userId="630d3ec8-4b29-4700-bdc3-b0acaabcceab" providerId="ADAL" clId="{ED3B8B9A-0EEC-4862-BA29-10A87EC96A0B}" dt="2024-12-18T12:52:57.949" v="168" actId="47"/>
        <pc:sldMkLst>
          <pc:docMk/>
          <pc:sldMk cId="1176458336" sldId="401"/>
        </pc:sldMkLst>
      </pc:sldChg>
      <pc:sldChg chg="del">
        <pc:chgData name="Tobias Schneider" userId="630d3ec8-4b29-4700-bdc3-b0acaabcceab" providerId="ADAL" clId="{ED3B8B9A-0EEC-4862-BA29-10A87EC96A0B}" dt="2024-12-18T12:52:57.949" v="168" actId="47"/>
        <pc:sldMkLst>
          <pc:docMk/>
          <pc:sldMk cId="2144905998" sldId="402"/>
        </pc:sldMkLst>
      </pc:sldChg>
      <pc:sldChg chg="add">
        <pc:chgData name="Tobias Schneider" userId="630d3ec8-4b29-4700-bdc3-b0acaabcceab" providerId="ADAL" clId="{ED3B8B9A-0EEC-4862-BA29-10A87EC96A0B}" dt="2024-12-18T12:48:36.180" v="0"/>
        <pc:sldMkLst>
          <pc:docMk/>
          <pc:sldMk cId="2255320688" sldId="403"/>
        </pc:sldMkLst>
      </pc:sldChg>
      <pc:sldChg chg="addSp delSp modSp new mod modClrScheme chgLayout">
        <pc:chgData name="Tobias Schneider" userId="630d3ec8-4b29-4700-bdc3-b0acaabcceab" providerId="ADAL" clId="{ED3B8B9A-0EEC-4862-BA29-10A87EC96A0B}" dt="2024-12-18T12:57:56.428" v="232" actId="20577"/>
        <pc:sldMkLst>
          <pc:docMk/>
          <pc:sldMk cId="3007828937" sldId="404"/>
        </pc:sldMkLst>
      </pc:sldChg>
      <pc:sldChg chg="modSp new mod">
        <pc:chgData name="Tobias Schneider" userId="630d3ec8-4b29-4700-bdc3-b0acaabcceab" providerId="ADAL" clId="{ED3B8B9A-0EEC-4862-BA29-10A87EC96A0B}" dt="2024-12-18T12:55:58.393" v="213" actId="20577"/>
        <pc:sldMkLst>
          <pc:docMk/>
          <pc:sldMk cId="1733490499" sldId="405"/>
        </pc:sldMkLst>
      </pc:sldChg>
      <pc:sldChg chg="modSp new mod ord">
        <pc:chgData name="Tobias Schneider" userId="630d3ec8-4b29-4700-bdc3-b0acaabcceab" providerId="ADAL" clId="{ED3B8B9A-0EEC-4862-BA29-10A87EC96A0B}" dt="2024-12-18T12:55:25.141" v="201"/>
        <pc:sldMkLst>
          <pc:docMk/>
          <pc:sldMk cId="2518814613" sldId="406"/>
        </pc:sldMkLst>
      </pc:sldChg>
      <pc:sldChg chg="modSp new del mod">
        <pc:chgData name="Tobias Schneider" userId="630d3ec8-4b29-4700-bdc3-b0acaabcceab" providerId="ADAL" clId="{ED3B8B9A-0EEC-4862-BA29-10A87EC96A0B}" dt="2024-12-18T12:56:00.814" v="214" actId="47"/>
        <pc:sldMkLst>
          <pc:docMk/>
          <pc:sldMk cId="2551391468" sldId="407"/>
        </pc:sldMkLst>
      </pc:sldChg>
      <pc:sldChg chg="modSp new mod">
        <pc:chgData name="Tobias Schneider" userId="630d3ec8-4b29-4700-bdc3-b0acaabcceab" providerId="ADAL" clId="{ED3B8B9A-0EEC-4862-BA29-10A87EC96A0B}" dt="2024-12-18T12:53:29.043" v="199" actId="20577"/>
        <pc:sldMkLst>
          <pc:docMk/>
          <pc:sldMk cId="345062182" sldId="408"/>
        </pc:sldMkLst>
      </pc:sldChg>
      <pc:sldChg chg="addSp delSp modSp new mod modClrScheme modAnim chgLayout">
        <pc:chgData name="Tobias Schneider" userId="630d3ec8-4b29-4700-bdc3-b0acaabcceab" providerId="ADAL" clId="{ED3B8B9A-0EEC-4862-BA29-10A87EC96A0B}" dt="2024-12-18T15:14:33.356" v="1632" actId="20577"/>
        <pc:sldMkLst>
          <pc:docMk/>
          <pc:sldMk cId="4178530450" sldId="409"/>
        </pc:sldMkLst>
      </pc:sldChg>
      <pc:sldChg chg="addSp delSp modSp add mod delAnim modAnim">
        <pc:chgData name="Tobias Schneider" userId="630d3ec8-4b29-4700-bdc3-b0acaabcceab" providerId="ADAL" clId="{ED3B8B9A-0EEC-4862-BA29-10A87EC96A0B}" dt="2024-12-18T16:22:28.247" v="2052"/>
        <pc:sldMkLst>
          <pc:docMk/>
          <pc:sldMk cId="522987904" sldId="410"/>
        </pc:sldMkLst>
      </pc:sldChg>
      <pc:sldChg chg="addSp delSp modSp add mod delAnim modAnim">
        <pc:chgData name="Tobias Schneider" userId="630d3ec8-4b29-4700-bdc3-b0acaabcceab" providerId="ADAL" clId="{ED3B8B9A-0EEC-4862-BA29-10A87EC96A0B}" dt="2024-12-18T16:30:01.422" v="2485" actId="1076"/>
        <pc:sldMkLst>
          <pc:docMk/>
          <pc:sldMk cId="693357201" sldId="411"/>
        </pc:sldMkLst>
      </pc:sldChg>
      <pc:sldChg chg="addSp delSp modSp add mod delAnim modAnim">
        <pc:chgData name="Tobias Schneider" userId="630d3ec8-4b29-4700-bdc3-b0acaabcceab" providerId="ADAL" clId="{ED3B8B9A-0EEC-4862-BA29-10A87EC96A0B}" dt="2024-12-18T16:52:51.490" v="3428" actId="1076"/>
        <pc:sldMkLst>
          <pc:docMk/>
          <pc:sldMk cId="1048759295" sldId="412"/>
        </pc:sldMkLst>
      </pc:sldChg>
      <pc:sldChg chg="delSp modSp add mod delAnim modAnim">
        <pc:chgData name="Tobias Schneider" userId="630d3ec8-4b29-4700-bdc3-b0acaabcceab" providerId="ADAL" clId="{ED3B8B9A-0EEC-4862-BA29-10A87EC96A0B}" dt="2024-12-19T07:30:55.335" v="4568" actId="20577"/>
        <pc:sldMkLst>
          <pc:docMk/>
          <pc:sldMk cId="1706773923" sldId="413"/>
        </pc:sldMkLst>
      </pc:sldChg>
      <pc:sldChg chg="addSp modSp mod modAnim">
        <pc:chgData name="Tobias Schneider" userId="630d3ec8-4b29-4700-bdc3-b0acaabcceab" providerId="ADAL" clId="{ED3B8B9A-0EEC-4862-BA29-10A87EC96A0B}" dt="2024-12-19T07:28:13.616" v="4487" actId="313"/>
        <pc:sldMkLst>
          <pc:docMk/>
          <pc:sldMk cId="877509679" sldId="414"/>
        </pc:sldMkLst>
      </pc:sldChg>
      <pc:sldChg chg="modSp">
        <pc:chgData name="Tobias Schneider" userId="630d3ec8-4b29-4700-bdc3-b0acaabcceab" providerId="ADAL" clId="{ED3B8B9A-0EEC-4862-BA29-10A87EC96A0B}" dt="2024-12-19T07:31:21.478" v="4586" actId="20577"/>
        <pc:sldMkLst>
          <pc:docMk/>
          <pc:sldMk cId="3048888810" sldId="419"/>
        </pc:sldMkLst>
      </pc:sldChg>
      <pc:sldChg chg="modSp mod modAnim">
        <pc:chgData name="Tobias Schneider" userId="630d3ec8-4b29-4700-bdc3-b0acaabcceab" providerId="ADAL" clId="{ED3B8B9A-0EEC-4862-BA29-10A87EC96A0B}" dt="2024-12-19T07:26:58.936" v="4485"/>
        <pc:sldMkLst>
          <pc:docMk/>
          <pc:sldMk cId="2018585804" sldId="420"/>
        </pc:sldMkLst>
      </pc:sldChg>
      <pc:sldChg chg="modSp mod modAnim">
        <pc:chgData name="Tobias Schneider" userId="630d3ec8-4b29-4700-bdc3-b0acaabcceab" providerId="ADAL" clId="{ED3B8B9A-0EEC-4862-BA29-10A87EC96A0B}" dt="2024-12-19T06:55:40.820" v="4259"/>
        <pc:sldMkLst>
          <pc:docMk/>
          <pc:sldMk cId="2599791212" sldId="426"/>
        </pc:sldMkLst>
      </pc:sldChg>
      <pc:sldMasterChg chg="modSp mod modSldLayout">
        <pc:chgData name="Tobias Schneider" userId="630d3ec8-4b29-4700-bdc3-b0acaabcceab" providerId="ADAL" clId="{ED3B8B9A-0EEC-4862-BA29-10A87EC96A0B}" dt="2024-12-18T13:23:35.244" v="720" actId="20577"/>
        <pc:sldMasterMkLst>
          <pc:docMk/>
          <pc:sldMasterMk cId="0" sldId="2147483648"/>
        </pc:sldMasterMkLst>
        <pc:sldLayoutChg chg="modSp mod">
          <pc:chgData name="Tobias Schneider" userId="630d3ec8-4b29-4700-bdc3-b0acaabcceab" providerId="ADAL" clId="{ED3B8B9A-0EEC-4862-BA29-10A87EC96A0B}" dt="2024-12-18T13:23:35.244" v="720" actId="20577"/>
          <pc:sldLayoutMkLst>
            <pc:docMk/>
            <pc:sldMasterMk cId="0" sldId="2147483648"/>
            <pc:sldLayoutMk cId="0" sldId="2147483649"/>
          </pc:sldLayoutMkLst>
        </pc:sldLayoutChg>
      </pc:sldMasterChg>
    </pc:docChg>
  </pc:docChgLst>
  <pc:docChgLst>
    <pc:chgData name="Tobias Schneider" userId="S::tobias.schneider@uni-wuerzburg.de::630d3ec8-4b29-4700-bdc3-b0acaabcceab" providerId="AD" clId="Web-{1FF2A0F4-A7ED-41EE-B7C3-F1C6230B621E}"/>
    <pc:docChg chg="addSld delSld modSld sldOrd">
      <pc:chgData name="Tobias Schneider" userId="S::tobias.schneider@uni-wuerzburg.de::630d3ec8-4b29-4700-bdc3-b0acaabcceab" providerId="AD" clId="Web-{1FF2A0F4-A7ED-41EE-B7C3-F1C6230B621E}" dt="2023-10-07T15:27:59.564" v="108"/>
      <pc:docMkLst>
        <pc:docMk/>
      </pc:docMkLst>
      <pc:sldChg chg="delSp modSp">
        <pc:chgData name="Tobias Schneider" userId="S::tobias.schneider@uni-wuerzburg.de::630d3ec8-4b29-4700-bdc3-b0acaabcceab" providerId="AD" clId="Web-{1FF2A0F4-A7ED-41EE-B7C3-F1C6230B621E}" dt="2023-10-07T15:26:49.671" v="81" actId="20577"/>
        <pc:sldMkLst>
          <pc:docMk/>
          <pc:sldMk cId="0" sldId="337"/>
        </pc:sldMkLst>
      </pc:sldChg>
      <pc:sldChg chg="addSp delSp modSp ord delAnim">
        <pc:chgData name="Tobias Schneider" userId="S::tobias.schneider@uni-wuerzburg.de::630d3ec8-4b29-4700-bdc3-b0acaabcceab" providerId="AD" clId="Web-{1FF2A0F4-A7ED-41EE-B7C3-F1C6230B621E}" dt="2023-10-07T15:26:03.575" v="76" actId="20577"/>
        <pc:sldMkLst>
          <pc:docMk/>
          <pc:sldMk cId="0" sldId="338"/>
        </pc:sldMkLst>
      </pc:sldChg>
      <pc:sldChg chg="del">
        <pc:chgData name="Tobias Schneider" userId="S::tobias.schneider@uni-wuerzburg.de::630d3ec8-4b29-4700-bdc3-b0acaabcceab" providerId="AD" clId="Web-{1FF2A0F4-A7ED-41EE-B7C3-F1C6230B621E}" dt="2023-10-07T15:27:48.236" v="107"/>
        <pc:sldMkLst>
          <pc:docMk/>
          <pc:sldMk cId="0" sldId="340"/>
        </pc:sldMkLst>
      </pc:sldChg>
      <pc:sldChg chg="del">
        <pc:chgData name="Tobias Schneider" userId="S::tobias.schneider@uni-wuerzburg.de::630d3ec8-4b29-4700-bdc3-b0acaabcceab" providerId="AD" clId="Web-{1FF2A0F4-A7ED-41EE-B7C3-F1C6230B621E}" dt="2023-10-07T15:26:54.749" v="82"/>
        <pc:sldMkLst>
          <pc:docMk/>
          <pc:sldMk cId="0" sldId="341"/>
        </pc:sldMkLst>
      </pc:sldChg>
      <pc:sldChg chg="del">
        <pc:chgData name="Tobias Schneider" userId="S::tobias.schneider@uni-wuerzburg.de::630d3ec8-4b29-4700-bdc3-b0acaabcceab" providerId="AD" clId="Web-{1FF2A0F4-A7ED-41EE-B7C3-F1C6230B621E}" dt="2023-10-07T14:48:42.160" v="0"/>
        <pc:sldMkLst>
          <pc:docMk/>
          <pc:sldMk cId="0" sldId="346"/>
        </pc:sldMkLst>
      </pc:sldChg>
      <pc:sldChg chg="del">
        <pc:chgData name="Tobias Schneider" userId="S::tobias.schneider@uni-wuerzburg.de::630d3ec8-4b29-4700-bdc3-b0acaabcceab" providerId="AD" clId="Web-{1FF2A0F4-A7ED-41EE-B7C3-F1C6230B621E}" dt="2023-10-07T14:49:00.036" v="4"/>
        <pc:sldMkLst>
          <pc:docMk/>
          <pc:sldMk cId="0" sldId="347"/>
        </pc:sldMkLst>
      </pc:sldChg>
      <pc:sldChg chg="modSp ord">
        <pc:chgData name="Tobias Schneider" userId="S::tobias.schneider@uni-wuerzburg.de::630d3ec8-4b29-4700-bdc3-b0acaabcceab" providerId="AD" clId="Web-{1FF2A0F4-A7ED-41EE-B7C3-F1C6230B621E}" dt="2023-10-07T15:27:10.172" v="97" actId="20577"/>
        <pc:sldMkLst>
          <pc:docMk/>
          <pc:sldMk cId="0" sldId="348"/>
        </pc:sldMkLst>
      </pc:sldChg>
      <pc:sldChg chg="ord">
        <pc:chgData name="Tobias Schneider" userId="S::tobias.schneider@uni-wuerzburg.de::630d3ec8-4b29-4700-bdc3-b0acaabcceab" providerId="AD" clId="Web-{1FF2A0F4-A7ED-41EE-B7C3-F1C6230B621E}" dt="2023-10-07T15:27:59.564" v="108"/>
        <pc:sldMkLst>
          <pc:docMk/>
          <pc:sldMk cId="0" sldId="349"/>
        </pc:sldMkLst>
      </pc:sldChg>
      <pc:sldChg chg="del">
        <pc:chgData name="Tobias Schneider" userId="S::tobias.schneider@uni-wuerzburg.de::630d3ec8-4b29-4700-bdc3-b0acaabcceab" providerId="AD" clId="Web-{1FF2A0F4-A7ED-41EE-B7C3-F1C6230B621E}" dt="2023-10-07T14:49:02.958" v="5"/>
        <pc:sldMkLst>
          <pc:docMk/>
          <pc:sldMk cId="1513056709" sldId="364"/>
        </pc:sldMkLst>
      </pc:sldChg>
      <pc:sldChg chg="del">
        <pc:chgData name="Tobias Schneider" userId="S::tobias.schneider@uni-wuerzburg.de::630d3ec8-4b29-4700-bdc3-b0acaabcceab" providerId="AD" clId="Web-{1FF2A0F4-A7ED-41EE-B7C3-F1C6230B621E}" dt="2023-10-07T14:48:44.082" v="2"/>
        <pc:sldMkLst>
          <pc:docMk/>
          <pc:sldMk cId="500647174" sldId="365"/>
        </pc:sldMkLst>
      </pc:sldChg>
      <pc:sldChg chg="modSp new">
        <pc:chgData name="Tobias Schneider" userId="S::tobias.schneider@uni-wuerzburg.de::630d3ec8-4b29-4700-bdc3-b0acaabcceab" providerId="AD" clId="Web-{1FF2A0F4-A7ED-41EE-B7C3-F1C6230B621E}" dt="2023-10-07T15:27:34.297" v="106" actId="20577"/>
        <pc:sldMkLst>
          <pc:docMk/>
          <pc:sldMk cId="458668923" sldId="369"/>
        </pc:sldMkLst>
      </pc:sldChg>
      <pc:sldChg chg="del">
        <pc:chgData name="Tobias Schneider" userId="S::tobias.schneider@uni-wuerzburg.de::630d3ec8-4b29-4700-bdc3-b0acaabcceab" providerId="AD" clId="Web-{1FF2A0F4-A7ED-41EE-B7C3-F1C6230B621E}" dt="2023-10-07T14:48:43.254" v="1"/>
        <pc:sldMkLst>
          <pc:docMk/>
          <pc:sldMk cId="1110678505" sldId="369"/>
        </pc:sldMkLst>
      </pc:sldChg>
      <pc:sldChg chg="del">
        <pc:chgData name="Tobias Schneider" userId="S::tobias.schneider@uni-wuerzburg.de::630d3ec8-4b29-4700-bdc3-b0acaabcceab" providerId="AD" clId="Web-{1FF2A0F4-A7ED-41EE-B7C3-F1C6230B621E}" dt="2023-10-07T14:48:58.082" v="3"/>
        <pc:sldMkLst>
          <pc:docMk/>
          <pc:sldMk cId="3506719415" sldId="370"/>
        </pc:sldMkLst>
      </pc:sldChg>
    </pc:docChg>
  </pc:docChgLst>
  <pc:docChgLst>
    <pc:chgData name="Tobias Schneider" userId="630d3ec8-4b29-4700-bdc3-b0acaabcceab" providerId="ADAL" clId="{A2F05F80-3D7D-44AA-848E-DE749E8FEF9E}"/>
    <pc:docChg chg="undo redo custSel addSld modSld sldOrd modMainMaster">
      <pc:chgData name="Tobias Schneider" userId="630d3ec8-4b29-4700-bdc3-b0acaabcceab" providerId="ADAL" clId="{A2F05F80-3D7D-44AA-848E-DE749E8FEF9E}" dt="2024-12-05T05:35:06.886" v="6675" actId="1076"/>
      <pc:docMkLst>
        <pc:docMk/>
      </pc:docMkLst>
      <pc:sldChg chg="mod modShow">
        <pc:chgData name="Tobias Schneider" userId="630d3ec8-4b29-4700-bdc3-b0acaabcceab" providerId="ADAL" clId="{A2F05F80-3D7D-44AA-848E-DE749E8FEF9E}" dt="2024-12-04T23:21:54.225" v="753" actId="729"/>
        <pc:sldMkLst>
          <pc:docMk/>
          <pc:sldMk cId="1634757150" sldId="439"/>
        </pc:sldMkLst>
      </pc:sldChg>
      <pc:sldChg chg="modSp mod modAnim">
        <pc:chgData name="Tobias Schneider" userId="630d3ec8-4b29-4700-bdc3-b0acaabcceab" providerId="ADAL" clId="{A2F05F80-3D7D-44AA-848E-DE749E8FEF9E}" dt="2024-11-28T06:14:26.706" v="724"/>
        <pc:sldMkLst>
          <pc:docMk/>
          <pc:sldMk cId="2388499258" sldId="450"/>
        </pc:sldMkLst>
      </pc:sldChg>
      <pc:sldChg chg="modAnim">
        <pc:chgData name="Tobias Schneider" userId="630d3ec8-4b29-4700-bdc3-b0acaabcceab" providerId="ADAL" clId="{A2F05F80-3D7D-44AA-848E-DE749E8FEF9E}" dt="2024-11-28T06:14:50.165" v="726"/>
        <pc:sldMkLst>
          <pc:docMk/>
          <pc:sldMk cId="3530143310" sldId="451"/>
        </pc:sldMkLst>
      </pc:sldChg>
      <pc:sldChg chg="modAnim">
        <pc:chgData name="Tobias Schneider" userId="630d3ec8-4b29-4700-bdc3-b0acaabcceab" providerId="ADAL" clId="{A2F05F80-3D7D-44AA-848E-DE749E8FEF9E}" dt="2024-11-28T06:15:38.385" v="729"/>
        <pc:sldMkLst>
          <pc:docMk/>
          <pc:sldMk cId="3879870331" sldId="452"/>
        </pc:sldMkLst>
      </pc:sldChg>
      <pc:sldChg chg="addSp delSp modSp add mod delAnim modAnim">
        <pc:chgData name="Tobias Schneider" userId="630d3ec8-4b29-4700-bdc3-b0acaabcceab" providerId="ADAL" clId="{A2F05F80-3D7D-44AA-848E-DE749E8FEF9E}" dt="2024-11-28T06:16:07.952" v="731"/>
        <pc:sldMkLst>
          <pc:docMk/>
          <pc:sldMk cId="1987238910" sldId="453"/>
        </pc:sldMkLst>
      </pc:sldChg>
      <pc:sldChg chg="delSp modSp add mod delAnim modAnim">
        <pc:chgData name="Tobias Schneider" userId="630d3ec8-4b29-4700-bdc3-b0acaabcceab" providerId="ADAL" clId="{A2F05F80-3D7D-44AA-848E-DE749E8FEF9E}" dt="2024-11-28T06:16:48.348" v="736"/>
        <pc:sldMkLst>
          <pc:docMk/>
          <pc:sldMk cId="1334914425" sldId="454"/>
        </pc:sldMkLst>
      </pc:sldChg>
      <pc:sldChg chg="addSp modSp add mod modAnim">
        <pc:chgData name="Tobias Schneider" userId="630d3ec8-4b29-4700-bdc3-b0acaabcceab" providerId="ADAL" clId="{A2F05F80-3D7D-44AA-848E-DE749E8FEF9E}" dt="2024-12-05T03:34:10.525" v="5938"/>
        <pc:sldMkLst>
          <pc:docMk/>
          <pc:sldMk cId="2727545292" sldId="455"/>
        </pc:sldMkLst>
      </pc:sldChg>
      <pc:sldChg chg="addSp delSp modSp add mod addAnim delAnim modAnim">
        <pc:chgData name="Tobias Schneider" userId="630d3ec8-4b29-4700-bdc3-b0acaabcceab" providerId="ADAL" clId="{A2F05F80-3D7D-44AA-848E-DE749E8FEF9E}" dt="2024-12-04T23:52:09.118" v="1538" actId="1076"/>
        <pc:sldMkLst>
          <pc:docMk/>
          <pc:sldMk cId="1300675809" sldId="456"/>
        </pc:sldMkLst>
      </pc:sldChg>
      <pc:sldChg chg="addSp delSp modSp add mod addAnim delAnim modAnim">
        <pc:chgData name="Tobias Schneider" userId="630d3ec8-4b29-4700-bdc3-b0acaabcceab" providerId="ADAL" clId="{A2F05F80-3D7D-44AA-848E-DE749E8FEF9E}" dt="2024-12-05T02:55:35.582" v="4582" actId="20577"/>
        <pc:sldMkLst>
          <pc:docMk/>
          <pc:sldMk cId="2938768594" sldId="457"/>
        </pc:sldMkLst>
      </pc:sldChg>
      <pc:sldChg chg="addSp delSp modSp add mod delAnim modAnim">
        <pc:chgData name="Tobias Schneider" userId="630d3ec8-4b29-4700-bdc3-b0acaabcceab" providerId="ADAL" clId="{A2F05F80-3D7D-44AA-848E-DE749E8FEF9E}" dt="2024-12-05T02:20:00.791" v="3564" actId="1076"/>
        <pc:sldMkLst>
          <pc:docMk/>
          <pc:sldMk cId="3108441794" sldId="458"/>
        </pc:sldMkLst>
      </pc:sldChg>
      <pc:sldChg chg="addSp delSp modSp new mod modAnim">
        <pc:chgData name="Tobias Schneider" userId="630d3ec8-4b29-4700-bdc3-b0acaabcceab" providerId="ADAL" clId="{A2F05F80-3D7D-44AA-848E-DE749E8FEF9E}" dt="2024-12-05T03:27:34.426" v="5786" actId="478"/>
        <pc:sldMkLst>
          <pc:docMk/>
          <pc:sldMk cId="4029447054" sldId="459"/>
        </pc:sldMkLst>
      </pc:sldChg>
      <pc:sldChg chg="addSp delSp modSp add mod modAnim">
        <pc:chgData name="Tobias Schneider" userId="630d3ec8-4b29-4700-bdc3-b0acaabcceab" providerId="ADAL" clId="{A2F05F80-3D7D-44AA-848E-DE749E8FEF9E}" dt="2024-12-05T03:19:34.211" v="5528" actId="14100"/>
        <pc:sldMkLst>
          <pc:docMk/>
          <pc:sldMk cId="110587271" sldId="460"/>
        </pc:sldMkLst>
      </pc:sldChg>
      <pc:sldChg chg="addSp delSp modSp add mod delAnim modAnim">
        <pc:chgData name="Tobias Schneider" userId="630d3ec8-4b29-4700-bdc3-b0acaabcceab" providerId="ADAL" clId="{A2F05F80-3D7D-44AA-848E-DE749E8FEF9E}" dt="2024-12-05T03:43:39.304" v="6306" actId="20577"/>
        <pc:sldMkLst>
          <pc:docMk/>
          <pc:sldMk cId="856410596" sldId="461"/>
        </pc:sldMkLst>
      </pc:sldChg>
    </pc:docChg>
  </pc:docChgLst>
  <pc:docChgLst>
    <pc:chgData name="Tobias Schneider" userId="S::tobias.schneider@uni-wuerzburg.de::630d3ec8-4b29-4700-bdc3-b0acaabcceab" providerId="AD" clId="Web-{DD6557D1-6593-EB11-0D45-BE3F14A9E903}"/>
    <pc:docChg chg="modSld sldOrd">
      <pc:chgData name="Tobias Schneider" userId="S::tobias.schneider@uni-wuerzburg.de::630d3ec8-4b29-4700-bdc3-b0acaabcceab" providerId="AD" clId="Web-{DD6557D1-6593-EB11-0D45-BE3F14A9E903}" dt="2023-10-10T18:16:25.565" v="151" actId="20577"/>
      <pc:docMkLst>
        <pc:docMk/>
      </pc:docMkLst>
      <pc:sldChg chg="delSp modSp ord delAnim">
        <pc:chgData name="Tobias Schneider" userId="S::tobias.schneider@uni-wuerzburg.de::630d3ec8-4b29-4700-bdc3-b0acaabcceab" providerId="AD" clId="Web-{DD6557D1-6593-EB11-0D45-BE3F14A9E903}" dt="2023-10-10T17:51:24.144" v="85" actId="20577"/>
        <pc:sldMkLst>
          <pc:docMk/>
          <pc:sldMk cId="0" sldId="337"/>
        </pc:sldMkLst>
      </pc:sldChg>
      <pc:sldChg chg="modSp">
        <pc:chgData name="Tobias Schneider" userId="S::tobias.schneider@uni-wuerzburg.de::630d3ec8-4b29-4700-bdc3-b0acaabcceab" providerId="AD" clId="Web-{DD6557D1-6593-EB11-0D45-BE3F14A9E903}" dt="2023-10-10T17:51:33.472" v="88" actId="20577"/>
        <pc:sldMkLst>
          <pc:docMk/>
          <pc:sldMk cId="0" sldId="338"/>
        </pc:sldMkLst>
      </pc:sldChg>
      <pc:sldChg chg="delSp modSp ord">
        <pc:chgData name="Tobias Schneider" userId="S::tobias.schneider@uni-wuerzburg.de::630d3ec8-4b29-4700-bdc3-b0acaabcceab" providerId="AD" clId="Web-{DD6557D1-6593-EB11-0D45-BE3F14A9E903}" dt="2023-10-10T18:16:25.565" v="151" actId="20577"/>
        <pc:sldMkLst>
          <pc:docMk/>
          <pc:sldMk cId="0" sldId="348"/>
        </pc:sldMkLst>
      </pc:sldChg>
      <pc:sldChg chg="ord">
        <pc:chgData name="Tobias Schneider" userId="S::tobias.schneider@uni-wuerzburg.de::630d3ec8-4b29-4700-bdc3-b0acaabcceab" providerId="AD" clId="Web-{DD6557D1-6593-EB11-0D45-BE3F14A9E903}" dt="2023-10-10T17:56:31.438" v="147"/>
        <pc:sldMkLst>
          <pc:docMk/>
          <pc:sldMk cId="458668923" sldId="369"/>
        </pc:sldMkLst>
      </pc:sldChg>
    </pc:docChg>
  </pc:docChgLst>
  <pc:docChgLst>
    <pc:chgData name="Tobias Schneider" userId="S::tobias.schneider@uni-wuerzburg.de::630d3ec8-4b29-4700-bdc3-b0acaabcceab" providerId="AD" clId="Web-{12711D0E-6CED-53D6-4C87-E5BF068B0018}"/>
    <pc:docChg chg="modSld">
      <pc:chgData name="Tobias Schneider" userId="S::tobias.schneider@uni-wuerzburg.de::630d3ec8-4b29-4700-bdc3-b0acaabcceab" providerId="AD" clId="Web-{12711D0E-6CED-53D6-4C87-E5BF068B0018}" dt="2025-01-08T13:33:11.120" v="19"/>
      <pc:docMkLst>
        <pc:docMk/>
      </pc:docMkLst>
      <pc:sldChg chg="addSp modSp">
        <pc:chgData name="Tobias Schneider" userId="S::tobias.schneider@uni-wuerzburg.de::630d3ec8-4b29-4700-bdc3-b0acaabcceab" providerId="AD" clId="Web-{12711D0E-6CED-53D6-4C87-E5BF068B0018}" dt="2025-01-08T13:32:44.650" v="17" actId="20577"/>
        <pc:sldMkLst>
          <pc:docMk/>
          <pc:sldMk cId="672895673" sldId="424"/>
        </pc:sldMkLst>
      </pc:sldChg>
    </pc:docChg>
  </pc:docChgLst>
  <pc:docChgLst>
    <pc:chgData name="Tobias Schneider" userId="630d3ec8-4b29-4700-bdc3-b0acaabcceab" providerId="ADAL" clId="{E4DA6F59-2D59-4402-BFC8-69A1AE28186A}"/>
    <pc:docChg chg="custSel modMainMaster">
      <pc:chgData name="Tobias Schneider" userId="630d3ec8-4b29-4700-bdc3-b0acaabcceab" providerId="ADAL" clId="{E4DA6F59-2D59-4402-BFC8-69A1AE28186A}" dt="2025-05-15T10:55:04.201" v="2" actId="478"/>
      <pc:docMkLst>
        <pc:docMk/>
      </pc:docMkLst>
      <pc:sldMasterChg chg="delSp mod modSldLayout">
        <pc:chgData name="Tobias Schneider" userId="630d3ec8-4b29-4700-bdc3-b0acaabcceab" providerId="ADAL" clId="{E4DA6F59-2D59-4402-BFC8-69A1AE28186A}" dt="2025-05-15T10:55:04.201" v="2" actId="478"/>
        <pc:sldMasterMkLst>
          <pc:docMk/>
          <pc:sldMasterMk cId="0" sldId="2147483648"/>
        </pc:sldMasterMkLst>
        <pc:sldLayoutChg chg="delSp mod">
          <pc:chgData name="Tobias Schneider" userId="630d3ec8-4b29-4700-bdc3-b0acaabcceab" providerId="ADAL" clId="{E4DA6F59-2D59-4402-BFC8-69A1AE28186A}" dt="2025-05-15T10:54:59.810" v="1" actId="478"/>
          <pc:sldLayoutMkLst>
            <pc:docMk/>
            <pc:sldMasterMk cId="0" sldId="2147483648"/>
            <pc:sldLayoutMk cId="0" sldId="2147483649"/>
          </pc:sldLayoutMkLst>
        </pc:sldLayoutChg>
      </pc:sldMasterChg>
    </pc:docChg>
  </pc:docChgLst>
  <pc:docChgLst>
    <pc:chgData name="Tobias Schneider" userId="S::tobias.schneider@uni-wuerzburg.de::630d3ec8-4b29-4700-bdc3-b0acaabcceab" providerId="AD" clId="Web-{D0748F58-4136-AA25-63AD-4638F0D1EA13}"/>
    <pc:docChg chg="modSld">
      <pc:chgData name="Tobias Schneider" userId="S::tobias.schneider@uni-wuerzburg.de::630d3ec8-4b29-4700-bdc3-b0acaabcceab" providerId="AD" clId="Web-{D0748F58-4136-AA25-63AD-4638F0D1EA13}" dt="2024-06-18T10:43:25.436" v="7" actId="20577"/>
      <pc:docMkLst>
        <pc:docMk/>
      </pc:docMkLst>
      <pc:sldChg chg="modSp">
        <pc:chgData name="Tobias Schneider" userId="S::tobias.schneider@uni-wuerzburg.de::630d3ec8-4b29-4700-bdc3-b0acaabcceab" providerId="AD" clId="Web-{D0748F58-4136-AA25-63AD-4638F0D1EA13}" dt="2024-06-18T10:43:25.436" v="7" actId="20577"/>
        <pc:sldMkLst>
          <pc:docMk/>
          <pc:sldMk cId="2857471927" sldId="400"/>
        </pc:sldMkLst>
      </pc:sldChg>
    </pc:docChg>
  </pc:docChgLst>
  <pc:docChgLst>
    <pc:chgData name="Tobias Schneider" userId="630d3ec8-4b29-4700-bdc3-b0acaabcceab" providerId="ADAL" clId="{618A92FB-BE26-4B57-8D3E-EC58AE7DD39D}"/>
    <pc:docChg chg="undo custSel modSld">
      <pc:chgData name="Tobias Schneider" userId="630d3ec8-4b29-4700-bdc3-b0acaabcceab" providerId="ADAL" clId="{618A92FB-BE26-4B57-8D3E-EC58AE7DD39D}" dt="2025-01-22T11:27:00.504" v="2393" actId="20577"/>
      <pc:docMkLst>
        <pc:docMk/>
      </pc:docMkLst>
      <pc:sldChg chg="modSp">
        <pc:chgData name="Tobias Schneider" userId="630d3ec8-4b29-4700-bdc3-b0acaabcceab" providerId="ADAL" clId="{618A92FB-BE26-4B57-8D3E-EC58AE7DD39D}" dt="2025-01-22T10:43:34.381" v="1" actId="20577"/>
        <pc:sldMkLst>
          <pc:docMk/>
          <pc:sldMk cId="2763619859" sldId="443"/>
        </pc:sldMkLst>
      </pc:sldChg>
      <pc:sldChg chg="addSp modSp mod">
        <pc:chgData name="Tobias Schneider" userId="630d3ec8-4b29-4700-bdc3-b0acaabcceab" providerId="ADAL" clId="{618A92FB-BE26-4B57-8D3E-EC58AE7DD39D}" dt="2025-01-22T11:00:03.747" v="669" actId="20577"/>
        <pc:sldMkLst>
          <pc:docMk/>
          <pc:sldMk cId="1773382789" sldId="458"/>
        </pc:sldMkLst>
      </pc:sldChg>
      <pc:sldChg chg="addSp modSp mod">
        <pc:chgData name="Tobias Schneider" userId="630d3ec8-4b29-4700-bdc3-b0acaabcceab" providerId="ADAL" clId="{618A92FB-BE26-4B57-8D3E-EC58AE7DD39D}" dt="2025-01-22T11:03:52.994" v="959" actId="14100"/>
        <pc:sldMkLst>
          <pc:docMk/>
          <pc:sldMk cId="1236538119" sldId="460"/>
        </pc:sldMkLst>
      </pc:sldChg>
      <pc:sldChg chg="addSp modSp mod">
        <pc:chgData name="Tobias Schneider" userId="630d3ec8-4b29-4700-bdc3-b0acaabcceab" providerId="ADAL" clId="{618A92FB-BE26-4B57-8D3E-EC58AE7DD39D}" dt="2025-01-22T11:25:44.607" v="2260" actId="20577"/>
        <pc:sldMkLst>
          <pc:docMk/>
          <pc:sldMk cId="2024260817" sldId="461"/>
        </pc:sldMkLst>
      </pc:sldChg>
      <pc:sldChg chg="addSp modSp mod">
        <pc:chgData name="Tobias Schneider" userId="630d3ec8-4b29-4700-bdc3-b0acaabcceab" providerId="ADAL" clId="{618A92FB-BE26-4B57-8D3E-EC58AE7DD39D}" dt="2025-01-22T11:16:46.561" v="1710" actId="14100"/>
        <pc:sldMkLst>
          <pc:docMk/>
          <pc:sldMk cId="4024484704" sldId="462"/>
        </pc:sldMkLst>
      </pc:sldChg>
      <pc:sldChg chg="addSp delSp modSp mod">
        <pc:chgData name="Tobias Schneider" userId="630d3ec8-4b29-4700-bdc3-b0acaabcceab" providerId="ADAL" clId="{618A92FB-BE26-4B57-8D3E-EC58AE7DD39D}" dt="2025-01-22T11:24:48.976" v="2255" actId="14100"/>
        <pc:sldMkLst>
          <pc:docMk/>
          <pc:sldMk cId="4112351569" sldId="463"/>
        </pc:sldMkLst>
      </pc:sldChg>
      <pc:sldChg chg="addSp delSp modSp mod">
        <pc:chgData name="Tobias Schneider" userId="630d3ec8-4b29-4700-bdc3-b0acaabcceab" providerId="ADAL" clId="{618A92FB-BE26-4B57-8D3E-EC58AE7DD39D}" dt="2025-01-22T11:27:00.504" v="2393" actId="20577"/>
        <pc:sldMkLst>
          <pc:docMk/>
          <pc:sldMk cId="952671860" sldId="464"/>
        </pc:sldMkLst>
      </pc:sldChg>
    </pc:docChg>
  </pc:docChgLst>
  <pc:docChgLst>
    <pc:chgData name="Tobias Schneider" userId="630d3ec8-4b29-4700-bdc3-b0acaabcceab" providerId="ADAL" clId="{53EFD468-EB7D-40FA-BD78-5DDD87723CA1}"/>
    <pc:docChg chg="custSel addSld delSld modSld sldOrd modSection">
      <pc:chgData name="Tobias Schneider" userId="630d3ec8-4b29-4700-bdc3-b0acaabcceab" providerId="ADAL" clId="{53EFD468-EB7D-40FA-BD78-5DDD87723CA1}" dt="2025-01-16T00:00:28.854" v="3227" actId="14100"/>
      <pc:docMkLst>
        <pc:docMk/>
      </pc:docMkLst>
      <pc:sldChg chg="ord">
        <pc:chgData name="Tobias Schneider" userId="630d3ec8-4b29-4700-bdc3-b0acaabcceab" providerId="ADAL" clId="{53EFD468-EB7D-40FA-BD78-5DDD87723CA1}" dt="2025-01-15T21:29:18.166" v="1495"/>
        <pc:sldMkLst>
          <pc:docMk/>
          <pc:sldMk cId="406717353" sldId="389"/>
        </pc:sldMkLst>
      </pc:sldChg>
      <pc:sldChg chg="del">
        <pc:chgData name="Tobias Schneider" userId="630d3ec8-4b29-4700-bdc3-b0acaabcceab" providerId="ADAL" clId="{53EFD468-EB7D-40FA-BD78-5DDD87723CA1}" dt="2025-01-15T21:29:16.112" v="1493" actId="47"/>
        <pc:sldMkLst>
          <pc:docMk/>
          <pc:sldMk cId="1100138806" sldId="391"/>
        </pc:sldMkLst>
      </pc:sldChg>
      <pc:sldChg chg="del">
        <pc:chgData name="Tobias Schneider" userId="630d3ec8-4b29-4700-bdc3-b0acaabcceab" providerId="ADAL" clId="{53EFD468-EB7D-40FA-BD78-5DDD87723CA1}" dt="2025-01-15T21:29:16.112" v="1493" actId="47"/>
        <pc:sldMkLst>
          <pc:docMk/>
          <pc:sldMk cId="2255320688" sldId="403"/>
        </pc:sldMkLst>
      </pc:sldChg>
      <pc:sldChg chg="del">
        <pc:chgData name="Tobias Schneider" userId="630d3ec8-4b29-4700-bdc3-b0acaabcceab" providerId="ADAL" clId="{53EFD468-EB7D-40FA-BD78-5DDD87723CA1}" dt="2025-01-15T21:29:16.112" v="1493" actId="47"/>
        <pc:sldMkLst>
          <pc:docMk/>
          <pc:sldMk cId="3007828937" sldId="404"/>
        </pc:sldMkLst>
      </pc:sldChg>
      <pc:sldChg chg="del">
        <pc:chgData name="Tobias Schneider" userId="630d3ec8-4b29-4700-bdc3-b0acaabcceab" providerId="ADAL" clId="{53EFD468-EB7D-40FA-BD78-5DDD87723CA1}" dt="2025-01-15T21:29:16.112" v="1493" actId="47"/>
        <pc:sldMkLst>
          <pc:docMk/>
          <pc:sldMk cId="2518814613" sldId="406"/>
        </pc:sldMkLst>
      </pc:sldChg>
      <pc:sldChg chg="del">
        <pc:chgData name="Tobias Schneider" userId="630d3ec8-4b29-4700-bdc3-b0acaabcceab" providerId="ADAL" clId="{53EFD468-EB7D-40FA-BD78-5DDD87723CA1}" dt="2025-01-15T21:29:16.112" v="1493" actId="47"/>
        <pc:sldMkLst>
          <pc:docMk/>
          <pc:sldMk cId="345062182" sldId="408"/>
        </pc:sldMkLst>
      </pc:sldChg>
      <pc:sldChg chg="del">
        <pc:chgData name="Tobias Schneider" userId="630d3ec8-4b29-4700-bdc3-b0acaabcceab" providerId="ADAL" clId="{53EFD468-EB7D-40FA-BD78-5DDD87723CA1}" dt="2025-01-15T21:29:16.112" v="1493" actId="47"/>
        <pc:sldMkLst>
          <pc:docMk/>
          <pc:sldMk cId="4178530450" sldId="409"/>
        </pc:sldMkLst>
      </pc:sldChg>
      <pc:sldChg chg="del">
        <pc:chgData name="Tobias Schneider" userId="630d3ec8-4b29-4700-bdc3-b0acaabcceab" providerId="ADAL" clId="{53EFD468-EB7D-40FA-BD78-5DDD87723CA1}" dt="2025-01-15T21:29:16.112" v="1493" actId="47"/>
        <pc:sldMkLst>
          <pc:docMk/>
          <pc:sldMk cId="522987904" sldId="410"/>
        </pc:sldMkLst>
      </pc:sldChg>
      <pc:sldChg chg="del">
        <pc:chgData name="Tobias Schneider" userId="630d3ec8-4b29-4700-bdc3-b0acaabcceab" providerId="ADAL" clId="{53EFD468-EB7D-40FA-BD78-5DDD87723CA1}" dt="2025-01-15T21:29:16.112" v="1493" actId="47"/>
        <pc:sldMkLst>
          <pc:docMk/>
          <pc:sldMk cId="693357201" sldId="411"/>
        </pc:sldMkLst>
      </pc:sldChg>
      <pc:sldChg chg="del">
        <pc:chgData name="Tobias Schneider" userId="630d3ec8-4b29-4700-bdc3-b0acaabcceab" providerId="ADAL" clId="{53EFD468-EB7D-40FA-BD78-5DDD87723CA1}" dt="2025-01-15T21:29:16.112" v="1493" actId="47"/>
        <pc:sldMkLst>
          <pc:docMk/>
          <pc:sldMk cId="1048759295" sldId="412"/>
        </pc:sldMkLst>
      </pc:sldChg>
      <pc:sldChg chg="del">
        <pc:chgData name="Tobias Schneider" userId="630d3ec8-4b29-4700-bdc3-b0acaabcceab" providerId="ADAL" clId="{53EFD468-EB7D-40FA-BD78-5DDD87723CA1}" dt="2025-01-15T21:29:16.112" v="1493" actId="47"/>
        <pc:sldMkLst>
          <pc:docMk/>
          <pc:sldMk cId="1706773923" sldId="413"/>
        </pc:sldMkLst>
      </pc:sldChg>
      <pc:sldChg chg="del">
        <pc:chgData name="Tobias Schneider" userId="630d3ec8-4b29-4700-bdc3-b0acaabcceab" providerId="ADAL" clId="{53EFD468-EB7D-40FA-BD78-5DDD87723CA1}" dt="2025-01-15T21:29:16.112" v="1493" actId="47"/>
        <pc:sldMkLst>
          <pc:docMk/>
          <pc:sldMk cId="877509679" sldId="414"/>
        </pc:sldMkLst>
      </pc:sldChg>
      <pc:sldChg chg="del">
        <pc:chgData name="Tobias Schneider" userId="630d3ec8-4b29-4700-bdc3-b0acaabcceab" providerId="ADAL" clId="{53EFD468-EB7D-40FA-BD78-5DDD87723CA1}" dt="2025-01-15T21:29:16.112" v="1493" actId="47"/>
        <pc:sldMkLst>
          <pc:docMk/>
          <pc:sldMk cId="3527035669" sldId="415"/>
        </pc:sldMkLst>
      </pc:sldChg>
      <pc:sldChg chg="del">
        <pc:chgData name="Tobias Schneider" userId="630d3ec8-4b29-4700-bdc3-b0acaabcceab" providerId="ADAL" clId="{53EFD468-EB7D-40FA-BD78-5DDD87723CA1}" dt="2025-01-15T21:29:16.112" v="1493" actId="47"/>
        <pc:sldMkLst>
          <pc:docMk/>
          <pc:sldMk cId="1837234957" sldId="416"/>
        </pc:sldMkLst>
      </pc:sldChg>
      <pc:sldChg chg="del">
        <pc:chgData name="Tobias Schneider" userId="630d3ec8-4b29-4700-bdc3-b0acaabcceab" providerId="ADAL" clId="{53EFD468-EB7D-40FA-BD78-5DDD87723CA1}" dt="2025-01-15T21:29:16.112" v="1493" actId="47"/>
        <pc:sldMkLst>
          <pc:docMk/>
          <pc:sldMk cId="153192337" sldId="417"/>
        </pc:sldMkLst>
      </pc:sldChg>
      <pc:sldChg chg="del">
        <pc:chgData name="Tobias Schneider" userId="630d3ec8-4b29-4700-bdc3-b0acaabcceab" providerId="ADAL" clId="{53EFD468-EB7D-40FA-BD78-5DDD87723CA1}" dt="2025-01-15T21:29:16.112" v="1493" actId="47"/>
        <pc:sldMkLst>
          <pc:docMk/>
          <pc:sldMk cId="1410288617" sldId="418"/>
        </pc:sldMkLst>
      </pc:sldChg>
      <pc:sldChg chg="del">
        <pc:chgData name="Tobias Schneider" userId="630d3ec8-4b29-4700-bdc3-b0acaabcceab" providerId="ADAL" clId="{53EFD468-EB7D-40FA-BD78-5DDD87723CA1}" dt="2025-01-15T21:29:16.112" v="1493" actId="47"/>
        <pc:sldMkLst>
          <pc:docMk/>
          <pc:sldMk cId="3048888810" sldId="419"/>
        </pc:sldMkLst>
      </pc:sldChg>
      <pc:sldChg chg="del">
        <pc:chgData name="Tobias Schneider" userId="630d3ec8-4b29-4700-bdc3-b0acaabcceab" providerId="ADAL" clId="{53EFD468-EB7D-40FA-BD78-5DDD87723CA1}" dt="2025-01-15T21:29:16.112" v="1493" actId="47"/>
        <pc:sldMkLst>
          <pc:docMk/>
          <pc:sldMk cId="2018585804" sldId="420"/>
        </pc:sldMkLst>
      </pc:sldChg>
      <pc:sldChg chg="del">
        <pc:chgData name="Tobias Schneider" userId="630d3ec8-4b29-4700-bdc3-b0acaabcceab" providerId="ADAL" clId="{53EFD468-EB7D-40FA-BD78-5DDD87723CA1}" dt="2025-01-15T21:29:16.112" v="1493" actId="47"/>
        <pc:sldMkLst>
          <pc:docMk/>
          <pc:sldMk cId="845205106" sldId="421"/>
        </pc:sldMkLst>
      </pc:sldChg>
      <pc:sldChg chg="modSp mod">
        <pc:chgData name="Tobias Schneider" userId="630d3ec8-4b29-4700-bdc3-b0acaabcceab" providerId="ADAL" clId="{53EFD468-EB7D-40FA-BD78-5DDD87723CA1}" dt="2025-01-14T09:08:22.181" v="250" actId="1076"/>
        <pc:sldMkLst>
          <pc:docMk/>
          <pc:sldMk cId="3225617012" sldId="422"/>
        </pc:sldMkLst>
      </pc:sldChg>
      <pc:sldChg chg="del">
        <pc:chgData name="Tobias Schneider" userId="630d3ec8-4b29-4700-bdc3-b0acaabcceab" providerId="ADAL" clId="{53EFD468-EB7D-40FA-BD78-5DDD87723CA1}" dt="2025-01-15T21:29:16.112" v="1493" actId="47"/>
        <pc:sldMkLst>
          <pc:docMk/>
          <pc:sldMk cId="2317832722" sldId="423"/>
        </pc:sldMkLst>
      </pc:sldChg>
      <pc:sldChg chg="modSp mod">
        <pc:chgData name="Tobias Schneider" userId="630d3ec8-4b29-4700-bdc3-b0acaabcceab" providerId="ADAL" clId="{53EFD468-EB7D-40FA-BD78-5DDD87723CA1}" dt="2025-01-14T08:58:46.420" v="3" actId="14100"/>
        <pc:sldMkLst>
          <pc:docMk/>
          <pc:sldMk cId="672895673" sldId="424"/>
        </pc:sldMkLst>
      </pc:sldChg>
      <pc:sldChg chg="del">
        <pc:chgData name="Tobias Schneider" userId="630d3ec8-4b29-4700-bdc3-b0acaabcceab" providerId="ADAL" clId="{53EFD468-EB7D-40FA-BD78-5DDD87723CA1}" dt="2025-01-15T21:29:16.112" v="1493" actId="47"/>
        <pc:sldMkLst>
          <pc:docMk/>
          <pc:sldMk cId="2364918922" sldId="425"/>
        </pc:sldMkLst>
      </pc:sldChg>
      <pc:sldChg chg="del">
        <pc:chgData name="Tobias Schneider" userId="630d3ec8-4b29-4700-bdc3-b0acaabcceab" providerId="ADAL" clId="{53EFD468-EB7D-40FA-BD78-5DDD87723CA1}" dt="2025-01-15T21:29:16.112" v="1493" actId="47"/>
        <pc:sldMkLst>
          <pc:docMk/>
          <pc:sldMk cId="2599791212" sldId="426"/>
        </pc:sldMkLst>
      </pc:sldChg>
      <pc:sldChg chg="del">
        <pc:chgData name="Tobias Schneider" userId="630d3ec8-4b29-4700-bdc3-b0acaabcceab" providerId="ADAL" clId="{53EFD468-EB7D-40FA-BD78-5DDD87723CA1}" dt="2025-01-15T21:29:16.112" v="1493" actId="47"/>
        <pc:sldMkLst>
          <pc:docMk/>
          <pc:sldMk cId="3319475986" sldId="427"/>
        </pc:sldMkLst>
      </pc:sldChg>
      <pc:sldChg chg="del">
        <pc:chgData name="Tobias Schneider" userId="630d3ec8-4b29-4700-bdc3-b0acaabcceab" providerId="ADAL" clId="{53EFD468-EB7D-40FA-BD78-5DDD87723CA1}" dt="2025-01-15T21:29:16.112" v="1493" actId="47"/>
        <pc:sldMkLst>
          <pc:docMk/>
          <pc:sldMk cId="3064692159" sldId="428"/>
        </pc:sldMkLst>
      </pc:sldChg>
      <pc:sldChg chg="addSp modSp mod">
        <pc:chgData name="Tobias Schneider" userId="630d3ec8-4b29-4700-bdc3-b0acaabcceab" providerId="ADAL" clId="{53EFD468-EB7D-40FA-BD78-5DDD87723CA1}" dt="2025-01-14T09:14:06.433" v="365" actId="14100"/>
        <pc:sldMkLst>
          <pc:docMk/>
          <pc:sldMk cId="2157310283" sldId="429"/>
        </pc:sldMkLst>
      </pc:sldChg>
      <pc:sldChg chg="addSp delSp modSp mod">
        <pc:chgData name="Tobias Schneider" userId="630d3ec8-4b29-4700-bdc3-b0acaabcceab" providerId="ADAL" clId="{53EFD468-EB7D-40FA-BD78-5DDD87723CA1}" dt="2025-01-15T21:10:30.003" v="1058" actId="1076"/>
        <pc:sldMkLst>
          <pc:docMk/>
          <pc:sldMk cId="3813381431" sldId="431"/>
        </pc:sldMkLst>
      </pc:sldChg>
      <pc:sldChg chg="addSp delSp modSp mod">
        <pc:chgData name="Tobias Schneider" userId="630d3ec8-4b29-4700-bdc3-b0acaabcceab" providerId="ADAL" clId="{53EFD468-EB7D-40FA-BD78-5DDD87723CA1}" dt="2025-01-15T21:10:45.659" v="1061" actId="166"/>
        <pc:sldMkLst>
          <pc:docMk/>
          <pc:sldMk cId="1878646709" sldId="432"/>
        </pc:sldMkLst>
      </pc:sldChg>
      <pc:sldChg chg="addSp delSp modSp mod modAnim">
        <pc:chgData name="Tobias Schneider" userId="630d3ec8-4b29-4700-bdc3-b0acaabcceab" providerId="ADAL" clId="{53EFD468-EB7D-40FA-BD78-5DDD87723CA1}" dt="2025-01-15T21:20:15.400" v="1343" actId="166"/>
        <pc:sldMkLst>
          <pc:docMk/>
          <pc:sldMk cId="4194059738" sldId="433"/>
        </pc:sldMkLst>
      </pc:sldChg>
      <pc:sldChg chg="addSp delSp modSp mod">
        <pc:chgData name="Tobias Schneider" userId="630d3ec8-4b29-4700-bdc3-b0acaabcceab" providerId="ADAL" clId="{53EFD468-EB7D-40FA-BD78-5DDD87723CA1}" dt="2025-01-15T21:21:16.019" v="1357" actId="14100"/>
        <pc:sldMkLst>
          <pc:docMk/>
          <pc:sldMk cId="2918436176" sldId="436"/>
        </pc:sldMkLst>
      </pc:sldChg>
      <pc:sldChg chg="modSp mod">
        <pc:chgData name="Tobias Schneider" userId="630d3ec8-4b29-4700-bdc3-b0acaabcceab" providerId="ADAL" clId="{53EFD468-EB7D-40FA-BD78-5DDD87723CA1}" dt="2025-01-15T21:28:23.429" v="1470" actId="20577"/>
        <pc:sldMkLst>
          <pc:docMk/>
          <pc:sldMk cId="3308008555" sldId="438"/>
        </pc:sldMkLst>
      </pc:sldChg>
      <pc:sldChg chg="addSp modSp add mod">
        <pc:chgData name="Tobias Schneider" userId="630d3ec8-4b29-4700-bdc3-b0acaabcceab" providerId="ADAL" clId="{53EFD468-EB7D-40FA-BD78-5DDD87723CA1}" dt="2025-01-15T21:27:05.115" v="1454" actId="1076"/>
        <pc:sldMkLst>
          <pc:docMk/>
          <pc:sldMk cId="3753079906" sldId="439"/>
        </pc:sldMkLst>
      </pc:sldChg>
      <pc:sldChg chg="modSp add mod">
        <pc:chgData name="Tobias Schneider" userId="630d3ec8-4b29-4700-bdc3-b0acaabcceab" providerId="ADAL" clId="{53EFD468-EB7D-40FA-BD78-5DDD87723CA1}" dt="2025-01-15T21:27:55.242" v="1463" actId="114"/>
        <pc:sldMkLst>
          <pc:docMk/>
          <pc:sldMk cId="954121255" sldId="440"/>
        </pc:sldMkLst>
      </pc:sldChg>
      <pc:sldChg chg="addSp delSp modSp add mod">
        <pc:chgData name="Tobias Schneider" userId="630d3ec8-4b29-4700-bdc3-b0acaabcceab" providerId="ADAL" clId="{53EFD468-EB7D-40FA-BD78-5DDD87723CA1}" dt="2025-01-15T23:39:31.816" v="2374" actId="207"/>
        <pc:sldMkLst>
          <pc:docMk/>
          <pc:sldMk cId="3466653182" sldId="441"/>
        </pc:sldMkLst>
      </pc:sldChg>
      <pc:sldChg chg="addSp delSp modSp add mod ord">
        <pc:chgData name="Tobias Schneider" userId="630d3ec8-4b29-4700-bdc3-b0acaabcceab" providerId="ADAL" clId="{53EFD468-EB7D-40FA-BD78-5DDD87723CA1}" dt="2025-01-16T00:00:28.854" v="3227" actId="14100"/>
        <pc:sldMkLst>
          <pc:docMk/>
          <pc:sldMk cId="1602160356" sldId="442"/>
        </pc:sldMkLst>
      </pc:sldChg>
    </pc:docChg>
  </pc:docChgLst>
  <pc:docChgLst>
    <pc:chgData name="Tobias Schneider" userId="630d3ec8-4b29-4700-bdc3-b0acaabcceab" providerId="ADAL" clId="{1D646D58-DFC3-4FAF-8896-5DF49CE67899}"/>
    <pc:docChg chg="undo custSel addSld delSld modSld sldOrd addSection modSection">
      <pc:chgData name="Tobias Schneider" userId="630d3ec8-4b29-4700-bdc3-b0acaabcceab" providerId="ADAL" clId="{1D646D58-DFC3-4FAF-8896-5DF49CE67899}" dt="2025-01-22T17:12:24.667" v="7949" actId="20577"/>
      <pc:docMkLst>
        <pc:docMk/>
      </pc:docMkLst>
      <pc:sldChg chg="modSp mod">
        <pc:chgData name="Tobias Schneider" userId="630d3ec8-4b29-4700-bdc3-b0acaabcceab" providerId="ADAL" clId="{1D646D58-DFC3-4FAF-8896-5DF49CE67899}" dt="2025-01-20T14:19:31.330" v="58" actId="113"/>
        <pc:sldMkLst>
          <pc:docMk/>
          <pc:sldMk cId="2763619859" sldId="443"/>
        </pc:sldMkLst>
      </pc:sldChg>
      <pc:sldChg chg="modSp mod">
        <pc:chgData name="Tobias Schneider" userId="630d3ec8-4b29-4700-bdc3-b0acaabcceab" providerId="ADAL" clId="{1D646D58-DFC3-4FAF-8896-5DF49CE67899}" dt="2025-01-22T15:29:54.349" v="4811" actId="14100"/>
        <pc:sldMkLst>
          <pc:docMk/>
          <pc:sldMk cId="1440885954" sldId="444"/>
        </pc:sldMkLst>
      </pc:sldChg>
      <pc:sldChg chg="addSp modSp mod">
        <pc:chgData name="Tobias Schneider" userId="630d3ec8-4b29-4700-bdc3-b0acaabcceab" providerId="ADAL" clId="{1D646D58-DFC3-4FAF-8896-5DF49CE67899}" dt="2025-01-22T15:18:08.507" v="4409" actId="14100"/>
        <pc:sldMkLst>
          <pc:docMk/>
          <pc:sldMk cId="3893770225" sldId="445"/>
        </pc:sldMkLst>
      </pc:sldChg>
      <pc:sldChg chg="modSp add mod ord">
        <pc:chgData name="Tobias Schneider" userId="630d3ec8-4b29-4700-bdc3-b0acaabcceab" providerId="ADAL" clId="{1D646D58-DFC3-4FAF-8896-5DF49CE67899}" dt="2025-01-20T14:06:58.731" v="57" actId="20577"/>
        <pc:sldMkLst>
          <pc:docMk/>
          <pc:sldMk cId="3606254848" sldId="446"/>
        </pc:sldMkLst>
      </pc:sldChg>
      <pc:sldChg chg="addSp delSp modSp add mod">
        <pc:chgData name="Tobias Schneider" userId="630d3ec8-4b29-4700-bdc3-b0acaabcceab" providerId="ADAL" clId="{1D646D58-DFC3-4FAF-8896-5DF49CE67899}" dt="2025-01-21T13:20:54.457" v="1763" actId="1076"/>
        <pc:sldMkLst>
          <pc:docMk/>
          <pc:sldMk cId="378958811" sldId="447"/>
        </pc:sldMkLst>
      </pc:sldChg>
      <pc:sldChg chg="add del">
        <pc:chgData name="Tobias Schneider" userId="630d3ec8-4b29-4700-bdc3-b0acaabcceab" providerId="ADAL" clId="{1D646D58-DFC3-4FAF-8896-5DF49CE67899}" dt="2025-01-20T14:19:37.844" v="60" actId="47"/>
        <pc:sldMkLst>
          <pc:docMk/>
          <pc:sldMk cId="3076571397" sldId="447"/>
        </pc:sldMkLst>
      </pc:sldChg>
      <pc:sldChg chg="addSp modSp add mod">
        <pc:chgData name="Tobias Schneider" userId="630d3ec8-4b29-4700-bdc3-b0acaabcceab" providerId="ADAL" clId="{1D646D58-DFC3-4FAF-8896-5DF49CE67899}" dt="2025-01-21T13:19:15.766" v="1737" actId="14100"/>
        <pc:sldMkLst>
          <pc:docMk/>
          <pc:sldMk cId="3568198627" sldId="448"/>
        </pc:sldMkLst>
      </pc:sldChg>
      <pc:sldChg chg="modSp add mod">
        <pc:chgData name="Tobias Schneider" userId="630d3ec8-4b29-4700-bdc3-b0acaabcceab" providerId="ADAL" clId="{1D646D58-DFC3-4FAF-8896-5DF49CE67899}" dt="2025-01-22T14:12:03.010" v="3453" actId="20577"/>
        <pc:sldMkLst>
          <pc:docMk/>
          <pc:sldMk cId="3401386013" sldId="449"/>
        </pc:sldMkLst>
      </pc:sldChg>
      <pc:sldChg chg="addSp modSp mod">
        <pc:chgData name="Tobias Schneider" userId="630d3ec8-4b29-4700-bdc3-b0acaabcceab" providerId="ADAL" clId="{1D646D58-DFC3-4FAF-8896-5DF49CE67899}" dt="2025-01-22T15:47:34.794" v="5309" actId="1076"/>
        <pc:sldMkLst>
          <pc:docMk/>
          <pc:sldMk cId="767573541" sldId="450"/>
        </pc:sldMkLst>
      </pc:sldChg>
      <pc:sldChg chg="modSp mod">
        <pc:chgData name="Tobias Schneider" userId="630d3ec8-4b29-4700-bdc3-b0acaabcceab" providerId="ADAL" clId="{1D646D58-DFC3-4FAF-8896-5DF49CE67899}" dt="2025-01-21T13:41:27.579" v="3054" actId="20577"/>
        <pc:sldMkLst>
          <pc:docMk/>
          <pc:sldMk cId="2583251968" sldId="451"/>
        </pc:sldMkLst>
      </pc:sldChg>
      <pc:sldChg chg="addSp modSp add mod">
        <pc:chgData name="Tobias Schneider" userId="630d3ec8-4b29-4700-bdc3-b0acaabcceab" providerId="ADAL" clId="{1D646D58-DFC3-4FAF-8896-5DF49CE67899}" dt="2025-01-21T13:48:10.821" v="3318" actId="1076"/>
        <pc:sldMkLst>
          <pc:docMk/>
          <pc:sldMk cId="1477399752" sldId="452"/>
        </pc:sldMkLst>
      </pc:sldChg>
      <pc:sldChg chg="addSp delSp modSp add mod">
        <pc:chgData name="Tobias Schneider" userId="630d3ec8-4b29-4700-bdc3-b0acaabcceab" providerId="ADAL" clId="{1D646D58-DFC3-4FAF-8896-5DF49CE67899}" dt="2025-01-21T13:51:35.603" v="3436" actId="1076"/>
        <pc:sldMkLst>
          <pc:docMk/>
          <pc:sldMk cId="2905661930" sldId="453"/>
        </pc:sldMkLst>
      </pc:sldChg>
      <pc:sldChg chg="delSp add mod">
        <pc:chgData name="Tobias Schneider" userId="630d3ec8-4b29-4700-bdc3-b0acaabcceab" providerId="ADAL" clId="{1D646D58-DFC3-4FAF-8896-5DF49CE67899}" dt="2025-01-21T13:52:15.280" v="3438" actId="478"/>
        <pc:sldMkLst>
          <pc:docMk/>
          <pc:sldMk cId="1642800533" sldId="454"/>
        </pc:sldMkLst>
      </pc:sldChg>
      <pc:sldChg chg="modSp mod">
        <pc:chgData name="Tobias Schneider" userId="630d3ec8-4b29-4700-bdc3-b0acaabcceab" providerId="ADAL" clId="{1D646D58-DFC3-4FAF-8896-5DF49CE67899}" dt="2025-01-22T14:04:19.169" v="3449" actId="20577"/>
        <pc:sldMkLst>
          <pc:docMk/>
          <pc:sldMk cId="1930810272" sldId="455"/>
        </pc:sldMkLst>
      </pc:sldChg>
      <pc:sldChg chg="addSp delSp modSp add mod">
        <pc:chgData name="Tobias Schneider" userId="630d3ec8-4b29-4700-bdc3-b0acaabcceab" providerId="ADAL" clId="{1D646D58-DFC3-4FAF-8896-5DF49CE67899}" dt="2025-01-22T17:06:05.367" v="7620" actId="20577"/>
        <pc:sldMkLst>
          <pc:docMk/>
          <pc:sldMk cId="4208393130" sldId="465"/>
        </pc:sldMkLst>
      </pc:sldChg>
      <pc:sldChg chg="add del">
        <pc:chgData name="Tobias Schneider" userId="630d3ec8-4b29-4700-bdc3-b0acaabcceab" providerId="ADAL" clId="{1D646D58-DFC3-4FAF-8896-5DF49CE67899}" dt="2025-01-22T14:16:07.966" v="3594" actId="47"/>
        <pc:sldMkLst>
          <pc:docMk/>
          <pc:sldMk cId="2869350522" sldId="466"/>
        </pc:sldMkLst>
      </pc:sldChg>
      <pc:sldChg chg="addSp delSp modSp add mod">
        <pc:chgData name="Tobias Schneider" userId="630d3ec8-4b29-4700-bdc3-b0acaabcceab" providerId="ADAL" clId="{1D646D58-DFC3-4FAF-8896-5DF49CE67899}" dt="2025-01-22T14:20:11.252" v="3661" actId="1582"/>
        <pc:sldMkLst>
          <pc:docMk/>
          <pc:sldMk cId="2783410245" sldId="467"/>
        </pc:sldMkLst>
      </pc:sldChg>
      <pc:sldChg chg="addSp delSp modSp add del mod delAnim modAnim">
        <pc:chgData name="Tobias Schneider" userId="630d3ec8-4b29-4700-bdc3-b0acaabcceab" providerId="ADAL" clId="{1D646D58-DFC3-4FAF-8896-5DF49CE67899}" dt="2025-01-22T16:05:27.806" v="5514" actId="47"/>
        <pc:sldMkLst>
          <pc:docMk/>
          <pc:sldMk cId="134014548" sldId="468"/>
        </pc:sldMkLst>
      </pc:sldChg>
      <pc:sldChg chg="addSp delSp modSp add mod ord modAnim">
        <pc:chgData name="Tobias Schneider" userId="630d3ec8-4b29-4700-bdc3-b0acaabcceab" providerId="ADAL" clId="{1D646D58-DFC3-4FAF-8896-5DF49CE67899}" dt="2025-01-22T16:16:40.505" v="5902"/>
        <pc:sldMkLst>
          <pc:docMk/>
          <pc:sldMk cId="679379411" sldId="469"/>
        </pc:sldMkLst>
      </pc:sldChg>
      <pc:sldChg chg="modSp add del mod modClrScheme chgLayout">
        <pc:chgData name="Tobias Schneider" userId="630d3ec8-4b29-4700-bdc3-b0acaabcceab" providerId="ADAL" clId="{1D646D58-DFC3-4FAF-8896-5DF49CE67899}" dt="2025-01-22T15:44:34.616" v="5279" actId="47"/>
        <pc:sldMkLst>
          <pc:docMk/>
          <pc:sldMk cId="2900053444" sldId="469"/>
        </pc:sldMkLst>
      </pc:sldChg>
      <pc:sldChg chg="addSp delSp modSp add mod ord delAnim modAnim">
        <pc:chgData name="Tobias Schneider" userId="630d3ec8-4b29-4700-bdc3-b0acaabcceab" providerId="ADAL" clId="{1D646D58-DFC3-4FAF-8896-5DF49CE67899}" dt="2025-01-22T17:06:01.727" v="7618"/>
        <pc:sldMkLst>
          <pc:docMk/>
          <pc:sldMk cId="2130433252" sldId="470"/>
        </pc:sldMkLst>
      </pc:sldChg>
      <pc:sldChg chg="add del">
        <pc:chgData name="Tobias Schneider" userId="630d3ec8-4b29-4700-bdc3-b0acaabcceab" providerId="ADAL" clId="{1D646D58-DFC3-4FAF-8896-5DF49CE67899}" dt="2025-01-22T15:45:04.584" v="5287"/>
        <pc:sldMkLst>
          <pc:docMk/>
          <pc:sldMk cId="4067857513" sldId="470"/>
        </pc:sldMkLst>
      </pc:sldChg>
      <pc:sldChg chg="addSp delSp modSp add mod delAnim modAnim">
        <pc:chgData name="Tobias Schneider" userId="630d3ec8-4b29-4700-bdc3-b0acaabcceab" providerId="ADAL" clId="{1D646D58-DFC3-4FAF-8896-5DF49CE67899}" dt="2025-01-22T17:05:09.893" v="7505" actId="20577"/>
        <pc:sldMkLst>
          <pc:docMk/>
          <pc:sldMk cId="348426136" sldId="471"/>
        </pc:sldMkLst>
      </pc:sldChg>
      <pc:sldChg chg="addSp delSp modSp add mod modAnim">
        <pc:chgData name="Tobias Schneider" userId="630d3ec8-4b29-4700-bdc3-b0acaabcceab" providerId="ADAL" clId="{1D646D58-DFC3-4FAF-8896-5DF49CE67899}" dt="2025-01-22T16:54:04.739" v="7147" actId="20577"/>
        <pc:sldMkLst>
          <pc:docMk/>
          <pc:sldMk cId="1772528548" sldId="472"/>
        </pc:sldMkLst>
      </pc:sldChg>
      <pc:sldChg chg="modSp add del mod">
        <pc:chgData name="Tobias Schneider" userId="630d3ec8-4b29-4700-bdc3-b0acaabcceab" providerId="ADAL" clId="{1D646D58-DFC3-4FAF-8896-5DF49CE67899}" dt="2025-01-22T16:58:10.618" v="7213" actId="47"/>
        <pc:sldMkLst>
          <pc:docMk/>
          <pc:sldMk cId="1074445545" sldId="473"/>
        </pc:sldMkLst>
      </pc:sldChg>
      <pc:sldChg chg="addSp delSp modSp add mod">
        <pc:chgData name="Tobias Schneider" userId="630d3ec8-4b29-4700-bdc3-b0acaabcceab" providerId="ADAL" clId="{1D646D58-DFC3-4FAF-8896-5DF49CE67899}" dt="2025-01-22T17:12:24.667" v="7949" actId="20577"/>
        <pc:sldMkLst>
          <pc:docMk/>
          <pc:sldMk cId="2483455590" sldId="473"/>
        </pc:sldMkLst>
      </pc:sldChg>
      <pc:sldChg chg="add del">
        <pc:chgData name="Tobias Schneider" userId="630d3ec8-4b29-4700-bdc3-b0acaabcceab" providerId="ADAL" clId="{1D646D58-DFC3-4FAF-8896-5DF49CE67899}" dt="2025-01-22T16:17:58.908" v="5949" actId="47"/>
        <pc:sldMkLst>
          <pc:docMk/>
          <pc:sldMk cId="3573322487" sldId="473"/>
        </pc:sldMkLst>
      </pc:sldChg>
      <pc:sldChg chg="delSp modSp add mod">
        <pc:chgData name="Tobias Schneider" userId="630d3ec8-4b29-4700-bdc3-b0acaabcceab" providerId="ADAL" clId="{1D646D58-DFC3-4FAF-8896-5DF49CE67899}" dt="2025-01-22T17:08:14.256" v="7678" actId="242"/>
        <pc:sldMkLst>
          <pc:docMk/>
          <pc:sldMk cId="449289748" sldId="474"/>
        </pc:sldMkLst>
      </pc:sldChg>
    </pc:docChg>
  </pc:docChgLst>
  <pc:docChgLst>
    <pc:chgData name="Tobias Schneider" userId="630d3ec8-4b29-4700-bdc3-b0acaabcceab" providerId="ADAL" clId="{329C5171-2323-4132-9CA4-477433E43E02}"/>
    <pc:docChg chg="undo redo custSel addSld delSld modSld">
      <pc:chgData name="Tobias Schneider" userId="630d3ec8-4b29-4700-bdc3-b0acaabcceab" providerId="ADAL" clId="{329C5171-2323-4132-9CA4-477433E43E02}" dt="2024-11-20T15:57:29.805" v="2177"/>
      <pc:docMkLst>
        <pc:docMk/>
      </pc:docMkLst>
      <pc:sldChg chg="del">
        <pc:chgData name="Tobias Schneider" userId="630d3ec8-4b29-4700-bdc3-b0acaabcceab" providerId="ADAL" clId="{329C5171-2323-4132-9CA4-477433E43E02}" dt="2024-11-20T14:24:21.922" v="108" actId="47"/>
        <pc:sldMkLst>
          <pc:docMk/>
          <pc:sldMk cId="3201956876" sldId="380"/>
        </pc:sldMkLst>
      </pc:sldChg>
      <pc:sldChg chg="del">
        <pc:chgData name="Tobias Schneider" userId="630d3ec8-4b29-4700-bdc3-b0acaabcceab" providerId="ADAL" clId="{329C5171-2323-4132-9CA4-477433E43E02}" dt="2024-11-20T14:24:21.922" v="108" actId="47"/>
        <pc:sldMkLst>
          <pc:docMk/>
          <pc:sldMk cId="406717353" sldId="389"/>
        </pc:sldMkLst>
      </pc:sldChg>
      <pc:sldChg chg="mod modShow">
        <pc:chgData name="Tobias Schneider" userId="630d3ec8-4b29-4700-bdc3-b0acaabcceab" providerId="ADAL" clId="{329C5171-2323-4132-9CA4-477433E43E02}" dt="2024-11-20T15:04:11.928" v="537" actId="729"/>
        <pc:sldMkLst>
          <pc:docMk/>
          <pc:sldMk cId="2868579678" sldId="390"/>
        </pc:sldMkLst>
      </pc:sldChg>
      <pc:sldChg chg="del">
        <pc:chgData name="Tobias Schneider" userId="630d3ec8-4b29-4700-bdc3-b0acaabcceab" providerId="ADAL" clId="{329C5171-2323-4132-9CA4-477433E43E02}" dt="2024-11-20T14:24:21.922" v="108" actId="47"/>
        <pc:sldMkLst>
          <pc:docMk/>
          <pc:sldMk cId="4263747025" sldId="414"/>
        </pc:sldMkLst>
      </pc:sldChg>
      <pc:sldChg chg="del">
        <pc:chgData name="Tobias Schneider" userId="630d3ec8-4b29-4700-bdc3-b0acaabcceab" providerId="ADAL" clId="{329C5171-2323-4132-9CA4-477433E43E02}" dt="2024-11-20T14:24:21.922" v="108" actId="47"/>
        <pc:sldMkLst>
          <pc:docMk/>
          <pc:sldMk cId="707691236" sldId="415"/>
        </pc:sldMkLst>
      </pc:sldChg>
      <pc:sldChg chg="del">
        <pc:chgData name="Tobias Schneider" userId="630d3ec8-4b29-4700-bdc3-b0acaabcceab" providerId="ADAL" clId="{329C5171-2323-4132-9CA4-477433E43E02}" dt="2024-11-20T14:24:21.922" v="108" actId="47"/>
        <pc:sldMkLst>
          <pc:docMk/>
          <pc:sldMk cId="3149642508" sldId="416"/>
        </pc:sldMkLst>
      </pc:sldChg>
      <pc:sldChg chg="del">
        <pc:chgData name="Tobias Schneider" userId="630d3ec8-4b29-4700-bdc3-b0acaabcceab" providerId="ADAL" clId="{329C5171-2323-4132-9CA4-477433E43E02}" dt="2024-11-20T14:24:21.922" v="108" actId="47"/>
        <pc:sldMkLst>
          <pc:docMk/>
          <pc:sldMk cId="4258479578" sldId="417"/>
        </pc:sldMkLst>
      </pc:sldChg>
      <pc:sldChg chg="del">
        <pc:chgData name="Tobias Schneider" userId="630d3ec8-4b29-4700-bdc3-b0acaabcceab" providerId="ADAL" clId="{329C5171-2323-4132-9CA4-477433E43E02}" dt="2024-11-20T14:24:21.922" v="108" actId="47"/>
        <pc:sldMkLst>
          <pc:docMk/>
          <pc:sldMk cId="4072144036" sldId="419"/>
        </pc:sldMkLst>
      </pc:sldChg>
      <pc:sldChg chg="del">
        <pc:chgData name="Tobias Schneider" userId="630d3ec8-4b29-4700-bdc3-b0acaabcceab" providerId="ADAL" clId="{329C5171-2323-4132-9CA4-477433E43E02}" dt="2024-11-20T14:24:21.922" v="108" actId="47"/>
        <pc:sldMkLst>
          <pc:docMk/>
          <pc:sldMk cId="3488811899" sldId="420"/>
        </pc:sldMkLst>
      </pc:sldChg>
      <pc:sldChg chg="del">
        <pc:chgData name="Tobias Schneider" userId="630d3ec8-4b29-4700-bdc3-b0acaabcceab" providerId="ADAL" clId="{329C5171-2323-4132-9CA4-477433E43E02}" dt="2024-11-20T14:24:21.922" v="108" actId="47"/>
        <pc:sldMkLst>
          <pc:docMk/>
          <pc:sldMk cId="1044151344" sldId="421"/>
        </pc:sldMkLst>
      </pc:sldChg>
      <pc:sldChg chg="del">
        <pc:chgData name="Tobias Schneider" userId="630d3ec8-4b29-4700-bdc3-b0acaabcceab" providerId="ADAL" clId="{329C5171-2323-4132-9CA4-477433E43E02}" dt="2024-11-20T14:24:21.922" v="108" actId="47"/>
        <pc:sldMkLst>
          <pc:docMk/>
          <pc:sldMk cId="1621791031" sldId="422"/>
        </pc:sldMkLst>
      </pc:sldChg>
      <pc:sldChg chg="del">
        <pc:chgData name="Tobias Schneider" userId="630d3ec8-4b29-4700-bdc3-b0acaabcceab" providerId="ADAL" clId="{329C5171-2323-4132-9CA4-477433E43E02}" dt="2024-11-20T14:24:21.922" v="108" actId="47"/>
        <pc:sldMkLst>
          <pc:docMk/>
          <pc:sldMk cId="1777042085" sldId="423"/>
        </pc:sldMkLst>
      </pc:sldChg>
      <pc:sldChg chg="del">
        <pc:chgData name="Tobias Schneider" userId="630d3ec8-4b29-4700-bdc3-b0acaabcceab" providerId="ADAL" clId="{329C5171-2323-4132-9CA4-477433E43E02}" dt="2024-11-20T14:24:21.922" v="108" actId="47"/>
        <pc:sldMkLst>
          <pc:docMk/>
          <pc:sldMk cId="559299314" sldId="424"/>
        </pc:sldMkLst>
      </pc:sldChg>
      <pc:sldChg chg="del">
        <pc:chgData name="Tobias Schneider" userId="630d3ec8-4b29-4700-bdc3-b0acaabcceab" providerId="ADAL" clId="{329C5171-2323-4132-9CA4-477433E43E02}" dt="2024-11-20T14:24:21.922" v="108" actId="47"/>
        <pc:sldMkLst>
          <pc:docMk/>
          <pc:sldMk cId="3427051501" sldId="425"/>
        </pc:sldMkLst>
      </pc:sldChg>
      <pc:sldChg chg="del">
        <pc:chgData name="Tobias Schneider" userId="630d3ec8-4b29-4700-bdc3-b0acaabcceab" providerId="ADAL" clId="{329C5171-2323-4132-9CA4-477433E43E02}" dt="2024-11-20T14:24:21.922" v="108" actId="47"/>
        <pc:sldMkLst>
          <pc:docMk/>
          <pc:sldMk cId="4239131330" sldId="428"/>
        </pc:sldMkLst>
      </pc:sldChg>
      <pc:sldChg chg="del">
        <pc:chgData name="Tobias Schneider" userId="630d3ec8-4b29-4700-bdc3-b0acaabcceab" providerId="ADAL" clId="{329C5171-2323-4132-9CA4-477433E43E02}" dt="2024-11-20T14:24:21.922" v="108" actId="47"/>
        <pc:sldMkLst>
          <pc:docMk/>
          <pc:sldMk cId="3329892718" sldId="429"/>
        </pc:sldMkLst>
      </pc:sldChg>
      <pc:sldChg chg="del">
        <pc:chgData name="Tobias Schneider" userId="630d3ec8-4b29-4700-bdc3-b0acaabcceab" providerId="ADAL" clId="{329C5171-2323-4132-9CA4-477433E43E02}" dt="2024-11-20T14:24:21.922" v="108" actId="47"/>
        <pc:sldMkLst>
          <pc:docMk/>
          <pc:sldMk cId="3538314786" sldId="430"/>
        </pc:sldMkLst>
      </pc:sldChg>
      <pc:sldChg chg="del">
        <pc:chgData name="Tobias Schneider" userId="630d3ec8-4b29-4700-bdc3-b0acaabcceab" providerId="ADAL" clId="{329C5171-2323-4132-9CA4-477433E43E02}" dt="2024-11-20T14:24:21.922" v="108" actId="47"/>
        <pc:sldMkLst>
          <pc:docMk/>
          <pc:sldMk cId="2028822159" sldId="431"/>
        </pc:sldMkLst>
      </pc:sldChg>
      <pc:sldChg chg="modSp mod">
        <pc:chgData name="Tobias Schneider" userId="630d3ec8-4b29-4700-bdc3-b0acaabcceab" providerId="ADAL" clId="{329C5171-2323-4132-9CA4-477433E43E02}" dt="2024-11-20T15:07:15.160" v="590" actId="20577"/>
        <pc:sldMkLst>
          <pc:docMk/>
          <pc:sldMk cId="1292171853" sldId="436"/>
        </pc:sldMkLst>
      </pc:sldChg>
      <pc:sldChg chg="del">
        <pc:chgData name="Tobias Schneider" userId="630d3ec8-4b29-4700-bdc3-b0acaabcceab" providerId="ADAL" clId="{329C5171-2323-4132-9CA4-477433E43E02}" dt="2024-11-20T15:07:18.412" v="591" actId="47"/>
        <pc:sldMkLst>
          <pc:docMk/>
          <pc:sldMk cId="214731210" sldId="437"/>
        </pc:sldMkLst>
      </pc:sldChg>
      <pc:sldChg chg="modSp mod modAnim">
        <pc:chgData name="Tobias Schneider" userId="630d3ec8-4b29-4700-bdc3-b0acaabcceab" providerId="ADAL" clId="{329C5171-2323-4132-9CA4-477433E43E02}" dt="2024-11-20T14:36:30.635" v="223"/>
        <pc:sldMkLst>
          <pc:docMk/>
          <pc:sldMk cId="54373994" sldId="440"/>
        </pc:sldMkLst>
      </pc:sldChg>
      <pc:sldChg chg="addSp delSp modSp mod modAnim">
        <pc:chgData name="Tobias Schneider" userId="630d3ec8-4b29-4700-bdc3-b0acaabcceab" providerId="ADAL" clId="{329C5171-2323-4132-9CA4-477433E43E02}" dt="2024-11-20T15:34:14.846" v="1723" actId="20577"/>
        <pc:sldMkLst>
          <pc:docMk/>
          <pc:sldMk cId="418457967" sldId="441"/>
        </pc:sldMkLst>
      </pc:sldChg>
      <pc:sldChg chg="modSp mod">
        <pc:chgData name="Tobias Schneider" userId="630d3ec8-4b29-4700-bdc3-b0acaabcceab" providerId="ADAL" clId="{329C5171-2323-4132-9CA4-477433E43E02}" dt="2024-11-20T15:02:12.606" v="535" actId="14100"/>
        <pc:sldMkLst>
          <pc:docMk/>
          <pc:sldMk cId="4116739798" sldId="442"/>
        </pc:sldMkLst>
      </pc:sldChg>
      <pc:sldChg chg="modSp mod">
        <pc:chgData name="Tobias Schneider" userId="630d3ec8-4b29-4700-bdc3-b0acaabcceab" providerId="ADAL" clId="{329C5171-2323-4132-9CA4-477433E43E02}" dt="2024-11-20T14:35:34.428" v="218" actId="1037"/>
        <pc:sldMkLst>
          <pc:docMk/>
          <pc:sldMk cId="2288171920" sldId="443"/>
        </pc:sldMkLst>
      </pc:sldChg>
      <pc:sldChg chg="addSp delSp modSp mod modAnim">
        <pc:chgData name="Tobias Schneider" userId="630d3ec8-4b29-4700-bdc3-b0acaabcceab" providerId="ADAL" clId="{329C5171-2323-4132-9CA4-477433E43E02}" dt="2024-11-20T14:43:07.251" v="355"/>
        <pc:sldMkLst>
          <pc:docMk/>
          <pc:sldMk cId="3043789901" sldId="444"/>
        </pc:sldMkLst>
      </pc:sldChg>
      <pc:sldChg chg="addSp modSp mod modAnim">
        <pc:chgData name="Tobias Schneider" userId="630d3ec8-4b29-4700-bdc3-b0acaabcceab" providerId="ADAL" clId="{329C5171-2323-4132-9CA4-477433E43E02}" dt="2024-11-20T15:55:28.721" v="2124" actId="20577"/>
        <pc:sldMkLst>
          <pc:docMk/>
          <pc:sldMk cId="1331800716" sldId="445"/>
        </pc:sldMkLst>
      </pc:sldChg>
      <pc:sldChg chg="modSp modAnim">
        <pc:chgData name="Tobias Schneider" userId="630d3ec8-4b29-4700-bdc3-b0acaabcceab" providerId="ADAL" clId="{329C5171-2323-4132-9CA4-477433E43E02}" dt="2024-11-20T14:25:25.793" v="111"/>
        <pc:sldMkLst>
          <pc:docMk/>
          <pc:sldMk cId="3102933390" sldId="446"/>
        </pc:sldMkLst>
      </pc:sldChg>
      <pc:sldChg chg="del">
        <pc:chgData name="Tobias Schneider" userId="630d3ec8-4b29-4700-bdc3-b0acaabcceab" providerId="ADAL" clId="{329C5171-2323-4132-9CA4-477433E43E02}" dt="2024-11-20T14:24:21.922" v="108" actId="47"/>
        <pc:sldMkLst>
          <pc:docMk/>
          <pc:sldMk cId="3248560880" sldId="447"/>
        </pc:sldMkLst>
      </pc:sldChg>
      <pc:sldChg chg="addSp delSp modSp add mod delAnim modAnim">
        <pc:chgData name="Tobias Schneider" userId="630d3ec8-4b29-4700-bdc3-b0acaabcceab" providerId="ADAL" clId="{329C5171-2323-4132-9CA4-477433E43E02}" dt="2024-11-20T15:57:29.805" v="2177"/>
        <pc:sldMkLst>
          <pc:docMk/>
          <pc:sldMk cId="1478080456" sldId="449"/>
        </pc:sldMkLst>
      </pc:sldChg>
    </pc:docChg>
  </pc:docChgLst>
  <pc:docChgLst>
    <pc:chgData name="Tobias Schneider" userId="630d3ec8-4b29-4700-bdc3-b0acaabcceab" providerId="ADAL" clId="{A72A9D14-7CAD-4801-9F21-6A31D2FE022F}"/>
    <pc:docChg chg="undo custSel addSld delSld modSld sldOrd">
      <pc:chgData name="Tobias Schneider" userId="630d3ec8-4b29-4700-bdc3-b0acaabcceab" providerId="ADAL" clId="{A72A9D14-7CAD-4801-9F21-6A31D2FE022F}" dt="2024-07-18T08:24:01.524" v="12623" actId="20577"/>
      <pc:docMkLst>
        <pc:docMk/>
      </pc:docMkLst>
      <pc:sldChg chg="del">
        <pc:chgData name="Tobias Schneider" userId="630d3ec8-4b29-4700-bdc3-b0acaabcceab" providerId="ADAL" clId="{A72A9D14-7CAD-4801-9F21-6A31D2FE022F}" dt="2024-06-12T09:52:22.139" v="768" actId="47"/>
        <pc:sldMkLst>
          <pc:docMk/>
          <pc:sldMk cId="0" sldId="337"/>
        </pc:sldMkLst>
      </pc:sldChg>
      <pc:sldChg chg="del">
        <pc:chgData name="Tobias Schneider" userId="630d3ec8-4b29-4700-bdc3-b0acaabcceab" providerId="ADAL" clId="{A72A9D14-7CAD-4801-9F21-6A31D2FE022F}" dt="2024-06-12T08:11:52.618" v="0" actId="47"/>
        <pc:sldMkLst>
          <pc:docMk/>
          <pc:sldMk cId="0" sldId="338"/>
        </pc:sldMkLst>
      </pc:sldChg>
      <pc:sldChg chg="del">
        <pc:chgData name="Tobias Schneider" userId="630d3ec8-4b29-4700-bdc3-b0acaabcceab" providerId="ADAL" clId="{A72A9D14-7CAD-4801-9F21-6A31D2FE022F}" dt="2024-06-12T09:52:20.512" v="767" actId="47"/>
        <pc:sldMkLst>
          <pc:docMk/>
          <pc:sldMk cId="4124622548" sldId="370"/>
        </pc:sldMkLst>
      </pc:sldChg>
      <pc:sldChg chg="del">
        <pc:chgData name="Tobias Schneider" userId="630d3ec8-4b29-4700-bdc3-b0acaabcceab" providerId="ADAL" clId="{A72A9D14-7CAD-4801-9F21-6A31D2FE022F}" dt="2024-06-12T09:52:22.741" v="769" actId="47"/>
        <pc:sldMkLst>
          <pc:docMk/>
          <pc:sldMk cId="1796400766" sldId="371"/>
        </pc:sldMkLst>
      </pc:sldChg>
      <pc:sldChg chg="del">
        <pc:chgData name="Tobias Schneider" userId="630d3ec8-4b29-4700-bdc3-b0acaabcceab" providerId="ADAL" clId="{A72A9D14-7CAD-4801-9F21-6A31D2FE022F}" dt="2024-06-12T09:52:24.693" v="772" actId="47"/>
        <pc:sldMkLst>
          <pc:docMk/>
          <pc:sldMk cId="2893767851" sldId="373"/>
        </pc:sldMkLst>
      </pc:sldChg>
      <pc:sldChg chg="del">
        <pc:chgData name="Tobias Schneider" userId="630d3ec8-4b29-4700-bdc3-b0acaabcceab" providerId="ADAL" clId="{A72A9D14-7CAD-4801-9F21-6A31D2FE022F}" dt="2024-06-12T09:52:29.892" v="781" actId="47"/>
        <pc:sldMkLst>
          <pc:docMk/>
          <pc:sldMk cId="3406233372" sldId="374"/>
        </pc:sldMkLst>
      </pc:sldChg>
      <pc:sldChg chg="del">
        <pc:chgData name="Tobias Schneider" userId="630d3ec8-4b29-4700-bdc3-b0acaabcceab" providerId="ADAL" clId="{A72A9D14-7CAD-4801-9F21-6A31D2FE022F}" dt="2024-06-12T09:52:26.282" v="776" actId="47"/>
        <pc:sldMkLst>
          <pc:docMk/>
          <pc:sldMk cId="176638286" sldId="375"/>
        </pc:sldMkLst>
      </pc:sldChg>
      <pc:sldChg chg="del">
        <pc:chgData name="Tobias Schneider" userId="630d3ec8-4b29-4700-bdc3-b0acaabcceab" providerId="ADAL" clId="{A72A9D14-7CAD-4801-9F21-6A31D2FE022F}" dt="2024-06-12T09:52:25.295" v="774" actId="47"/>
        <pc:sldMkLst>
          <pc:docMk/>
          <pc:sldMk cId="1073585293" sldId="376"/>
        </pc:sldMkLst>
      </pc:sldChg>
      <pc:sldChg chg="del">
        <pc:chgData name="Tobias Schneider" userId="630d3ec8-4b29-4700-bdc3-b0acaabcceab" providerId="ADAL" clId="{A72A9D14-7CAD-4801-9F21-6A31D2FE022F}" dt="2024-06-12T09:52:25.010" v="773" actId="47"/>
        <pc:sldMkLst>
          <pc:docMk/>
          <pc:sldMk cId="3539772140" sldId="377"/>
        </pc:sldMkLst>
      </pc:sldChg>
      <pc:sldChg chg="del">
        <pc:chgData name="Tobias Schneider" userId="630d3ec8-4b29-4700-bdc3-b0acaabcceab" providerId="ADAL" clId="{A72A9D14-7CAD-4801-9F21-6A31D2FE022F}" dt="2024-06-12T09:52:23.421" v="770" actId="47"/>
        <pc:sldMkLst>
          <pc:docMk/>
          <pc:sldMk cId="191750022" sldId="378"/>
        </pc:sldMkLst>
      </pc:sldChg>
      <pc:sldChg chg="del">
        <pc:chgData name="Tobias Schneider" userId="630d3ec8-4b29-4700-bdc3-b0acaabcceab" providerId="ADAL" clId="{A72A9D14-7CAD-4801-9F21-6A31D2FE022F}" dt="2024-06-12T09:52:26.652" v="777" actId="47"/>
        <pc:sldMkLst>
          <pc:docMk/>
          <pc:sldMk cId="3215960421" sldId="379"/>
        </pc:sldMkLst>
      </pc:sldChg>
      <pc:sldChg chg="addSp delSp modSp mod modClrScheme delAnim chgLayout">
        <pc:chgData name="Tobias Schneider" userId="630d3ec8-4b29-4700-bdc3-b0acaabcceab" providerId="ADAL" clId="{A72A9D14-7CAD-4801-9F21-6A31D2FE022F}" dt="2024-06-12T09:51:31.409" v="763" actId="700"/>
        <pc:sldMkLst>
          <pc:docMk/>
          <pc:sldMk cId="3201956876" sldId="380"/>
        </pc:sldMkLst>
      </pc:sldChg>
      <pc:sldChg chg="addSp delSp modSp mod modClrScheme delAnim chgLayout">
        <pc:chgData name="Tobias Schneider" userId="630d3ec8-4b29-4700-bdc3-b0acaabcceab" providerId="ADAL" clId="{A72A9D14-7CAD-4801-9F21-6A31D2FE022F}" dt="2024-06-17T16:15:49.902" v="3387" actId="20577"/>
        <pc:sldMkLst>
          <pc:docMk/>
          <pc:sldMk cId="2690471326" sldId="381"/>
        </pc:sldMkLst>
      </pc:sldChg>
      <pc:sldChg chg="addSp delSp modSp mod modClrScheme modAnim chgLayout">
        <pc:chgData name="Tobias Schneider" userId="630d3ec8-4b29-4700-bdc3-b0acaabcceab" providerId="ADAL" clId="{A72A9D14-7CAD-4801-9F21-6A31D2FE022F}" dt="2024-06-27T14:56:23.967" v="11316"/>
        <pc:sldMkLst>
          <pc:docMk/>
          <pc:sldMk cId="2014560818" sldId="382"/>
        </pc:sldMkLst>
      </pc:sldChg>
      <pc:sldChg chg="del">
        <pc:chgData name="Tobias Schneider" userId="630d3ec8-4b29-4700-bdc3-b0acaabcceab" providerId="ADAL" clId="{A72A9D14-7CAD-4801-9F21-6A31D2FE022F}" dt="2024-06-12T09:52:28.087" v="779" actId="47"/>
        <pc:sldMkLst>
          <pc:docMk/>
          <pc:sldMk cId="3138590188" sldId="383"/>
        </pc:sldMkLst>
      </pc:sldChg>
      <pc:sldChg chg="del">
        <pc:chgData name="Tobias Schneider" userId="630d3ec8-4b29-4700-bdc3-b0acaabcceab" providerId="ADAL" clId="{A72A9D14-7CAD-4801-9F21-6A31D2FE022F}" dt="2024-06-12T09:52:29.020" v="780" actId="47"/>
        <pc:sldMkLst>
          <pc:docMk/>
          <pc:sldMk cId="1612904506" sldId="384"/>
        </pc:sldMkLst>
      </pc:sldChg>
      <pc:sldChg chg="del">
        <pc:chgData name="Tobias Schneider" userId="630d3ec8-4b29-4700-bdc3-b0acaabcceab" providerId="ADAL" clId="{A72A9D14-7CAD-4801-9F21-6A31D2FE022F}" dt="2024-06-12T09:52:24.122" v="771" actId="47"/>
        <pc:sldMkLst>
          <pc:docMk/>
          <pc:sldMk cId="3686171716" sldId="385"/>
        </pc:sldMkLst>
      </pc:sldChg>
      <pc:sldChg chg="del">
        <pc:chgData name="Tobias Schneider" userId="630d3ec8-4b29-4700-bdc3-b0acaabcceab" providerId="ADAL" clId="{A72A9D14-7CAD-4801-9F21-6A31D2FE022F}" dt="2024-06-12T09:52:25.564" v="775" actId="47"/>
        <pc:sldMkLst>
          <pc:docMk/>
          <pc:sldMk cId="3593331961" sldId="386"/>
        </pc:sldMkLst>
      </pc:sldChg>
      <pc:sldChg chg="del">
        <pc:chgData name="Tobias Schneider" userId="630d3ec8-4b29-4700-bdc3-b0acaabcceab" providerId="ADAL" clId="{A72A9D14-7CAD-4801-9F21-6A31D2FE022F}" dt="2024-06-12T09:52:27.416" v="778" actId="47"/>
        <pc:sldMkLst>
          <pc:docMk/>
          <pc:sldMk cId="3133922362" sldId="387"/>
        </pc:sldMkLst>
      </pc:sldChg>
      <pc:sldChg chg="del">
        <pc:chgData name="Tobias Schneider" userId="630d3ec8-4b29-4700-bdc3-b0acaabcceab" providerId="ADAL" clId="{A72A9D14-7CAD-4801-9F21-6A31D2FE022F}" dt="2024-06-12T09:52:30.463" v="782" actId="47"/>
        <pc:sldMkLst>
          <pc:docMk/>
          <pc:sldMk cId="976189109" sldId="388"/>
        </pc:sldMkLst>
      </pc:sldChg>
      <pc:sldChg chg="addSp delSp modSp mod modAnim">
        <pc:chgData name="Tobias Schneider" userId="630d3ec8-4b29-4700-bdc3-b0acaabcceab" providerId="ADAL" clId="{A72A9D14-7CAD-4801-9F21-6A31D2FE022F}" dt="2024-06-27T16:03:28.711" v="11504"/>
        <pc:sldMkLst>
          <pc:docMk/>
          <pc:sldMk cId="406717353" sldId="389"/>
        </pc:sldMkLst>
      </pc:sldChg>
      <pc:sldChg chg="addSp modSp add mod modAnim">
        <pc:chgData name="Tobias Schneider" userId="630d3ec8-4b29-4700-bdc3-b0acaabcceab" providerId="ADAL" clId="{A72A9D14-7CAD-4801-9F21-6A31D2FE022F}" dt="2024-06-27T14:58:26.018" v="11342"/>
        <pc:sldMkLst>
          <pc:docMk/>
          <pc:sldMk cId="906452653" sldId="391"/>
        </pc:sldMkLst>
      </pc:sldChg>
      <pc:sldChg chg="modSp add mod">
        <pc:chgData name="Tobias Schneider" userId="630d3ec8-4b29-4700-bdc3-b0acaabcceab" providerId="ADAL" clId="{A72A9D14-7CAD-4801-9F21-6A31D2FE022F}" dt="2024-06-12T09:52:57.973" v="799" actId="20577"/>
        <pc:sldMkLst>
          <pc:docMk/>
          <pc:sldMk cId="3883622608" sldId="392"/>
        </pc:sldMkLst>
      </pc:sldChg>
      <pc:sldChg chg="addSp delSp modSp new mod modClrScheme modAnim chgLayout">
        <pc:chgData name="Tobias Schneider" userId="630d3ec8-4b29-4700-bdc3-b0acaabcceab" providerId="ADAL" clId="{A72A9D14-7CAD-4801-9F21-6A31D2FE022F}" dt="2024-06-27T14:58:48.091" v="11345"/>
        <pc:sldMkLst>
          <pc:docMk/>
          <pc:sldMk cId="141060106" sldId="393"/>
        </pc:sldMkLst>
      </pc:sldChg>
      <pc:sldChg chg="modSp add mod modAnim">
        <pc:chgData name="Tobias Schneider" userId="630d3ec8-4b29-4700-bdc3-b0acaabcceab" providerId="ADAL" clId="{A72A9D14-7CAD-4801-9F21-6A31D2FE022F}" dt="2024-06-27T14:59:01.249" v="11346"/>
        <pc:sldMkLst>
          <pc:docMk/>
          <pc:sldMk cId="1645518024" sldId="394"/>
        </pc:sldMkLst>
      </pc:sldChg>
      <pc:sldChg chg="addSp modSp new mod modAnim">
        <pc:chgData name="Tobias Schneider" userId="630d3ec8-4b29-4700-bdc3-b0acaabcceab" providerId="ADAL" clId="{A72A9D14-7CAD-4801-9F21-6A31D2FE022F}" dt="2024-06-27T15:01:43.553" v="11361"/>
        <pc:sldMkLst>
          <pc:docMk/>
          <pc:sldMk cId="816900149" sldId="395"/>
        </pc:sldMkLst>
      </pc:sldChg>
      <pc:sldChg chg="modSp add mod ord">
        <pc:chgData name="Tobias Schneider" userId="630d3ec8-4b29-4700-bdc3-b0acaabcceab" providerId="ADAL" clId="{A72A9D14-7CAD-4801-9F21-6A31D2FE022F}" dt="2024-06-13T11:23:33.446" v="1553" actId="20577"/>
        <pc:sldMkLst>
          <pc:docMk/>
          <pc:sldMk cId="2565958259" sldId="396"/>
        </pc:sldMkLst>
      </pc:sldChg>
      <pc:sldChg chg="addSp delSp modSp new mod modClrScheme modAnim chgLayout">
        <pc:chgData name="Tobias Schneider" userId="630d3ec8-4b29-4700-bdc3-b0acaabcceab" providerId="ADAL" clId="{A72A9D14-7CAD-4801-9F21-6A31D2FE022F}" dt="2024-07-18T06:42:40.484" v="11567" actId="20577"/>
        <pc:sldMkLst>
          <pc:docMk/>
          <pc:sldMk cId="4022434739" sldId="397"/>
        </pc:sldMkLst>
      </pc:sldChg>
      <pc:sldChg chg="new del">
        <pc:chgData name="Tobias Schneider" userId="630d3ec8-4b29-4700-bdc3-b0acaabcceab" providerId="ADAL" clId="{A72A9D14-7CAD-4801-9F21-6A31D2FE022F}" dt="2024-06-17T15:50:00.552" v="3350" actId="47"/>
        <pc:sldMkLst>
          <pc:docMk/>
          <pc:sldMk cId="3405430766" sldId="398"/>
        </pc:sldMkLst>
      </pc:sldChg>
      <pc:sldChg chg="addSp delSp modSp add mod modAnim">
        <pc:chgData name="Tobias Schneider" userId="630d3ec8-4b29-4700-bdc3-b0acaabcceab" providerId="ADAL" clId="{A72A9D14-7CAD-4801-9F21-6A31D2FE022F}" dt="2024-07-18T06:42:54.523" v="11568"/>
        <pc:sldMkLst>
          <pc:docMk/>
          <pc:sldMk cId="2517757818" sldId="399"/>
        </pc:sldMkLst>
      </pc:sldChg>
      <pc:sldChg chg="addSp delSp modSp new mod ord modClrScheme modAnim chgLayout">
        <pc:chgData name="Tobias Schneider" userId="630d3ec8-4b29-4700-bdc3-b0acaabcceab" providerId="ADAL" clId="{A72A9D14-7CAD-4801-9F21-6A31D2FE022F}" dt="2024-07-18T06:37:28.842" v="11546"/>
        <pc:sldMkLst>
          <pc:docMk/>
          <pc:sldMk cId="2857471927" sldId="400"/>
        </pc:sldMkLst>
      </pc:sldChg>
      <pc:sldChg chg="new del">
        <pc:chgData name="Tobias Schneider" userId="630d3ec8-4b29-4700-bdc3-b0acaabcceab" providerId="ADAL" clId="{A72A9D14-7CAD-4801-9F21-6A31D2FE022F}" dt="2024-06-17T15:47:25.892" v="3240" actId="47"/>
        <pc:sldMkLst>
          <pc:docMk/>
          <pc:sldMk cId="3766274625" sldId="400"/>
        </pc:sldMkLst>
      </pc:sldChg>
      <pc:sldChg chg="new del">
        <pc:chgData name="Tobias Schneider" userId="630d3ec8-4b29-4700-bdc3-b0acaabcceab" providerId="ADAL" clId="{A72A9D14-7CAD-4801-9F21-6A31D2FE022F}" dt="2024-06-17T15:49:59.852" v="3349" actId="47"/>
        <pc:sldMkLst>
          <pc:docMk/>
          <pc:sldMk cId="4068638181" sldId="400"/>
        </pc:sldMkLst>
      </pc:sldChg>
      <pc:sldChg chg="addSp delSp modSp new mod modAnim">
        <pc:chgData name="Tobias Schneider" userId="630d3ec8-4b29-4700-bdc3-b0acaabcceab" providerId="ADAL" clId="{A72A9D14-7CAD-4801-9F21-6A31D2FE022F}" dt="2024-07-18T06:37:42.523" v="11549"/>
        <pc:sldMkLst>
          <pc:docMk/>
          <pc:sldMk cId="635580557" sldId="401"/>
        </pc:sldMkLst>
      </pc:sldChg>
      <pc:sldChg chg="new del">
        <pc:chgData name="Tobias Schneider" userId="630d3ec8-4b29-4700-bdc3-b0acaabcceab" providerId="ADAL" clId="{A72A9D14-7CAD-4801-9F21-6A31D2FE022F}" dt="2024-06-18T08:57:23.775" v="4712" actId="47"/>
        <pc:sldMkLst>
          <pc:docMk/>
          <pc:sldMk cId="3209664453" sldId="402"/>
        </pc:sldMkLst>
      </pc:sldChg>
      <pc:sldChg chg="addSp delSp modSp add mod modAnim">
        <pc:chgData name="Tobias Schneider" userId="630d3ec8-4b29-4700-bdc3-b0acaabcceab" providerId="ADAL" clId="{A72A9D14-7CAD-4801-9F21-6A31D2FE022F}" dt="2024-07-18T06:37:44.227" v="11550"/>
        <pc:sldMkLst>
          <pc:docMk/>
          <pc:sldMk cId="4176891182" sldId="402"/>
        </pc:sldMkLst>
      </pc:sldChg>
      <pc:sldChg chg="addSp delSp modSp new mod modClrScheme modAnim chgLayout">
        <pc:chgData name="Tobias Schneider" userId="630d3ec8-4b29-4700-bdc3-b0acaabcceab" providerId="ADAL" clId="{A72A9D14-7CAD-4801-9F21-6A31D2FE022F}" dt="2024-06-27T15:53:45.983" v="11450"/>
        <pc:sldMkLst>
          <pc:docMk/>
          <pc:sldMk cId="960464878" sldId="403"/>
        </pc:sldMkLst>
      </pc:sldChg>
      <pc:sldChg chg="addSp delSp modSp add mod modAnim">
        <pc:chgData name="Tobias Schneider" userId="630d3ec8-4b29-4700-bdc3-b0acaabcceab" providerId="ADAL" clId="{A72A9D14-7CAD-4801-9F21-6A31D2FE022F}" dt="2024-06-27T15:55:50.086" v="11457"/>
        <pc:sldMkLst>
          <pc:docMk/>
          <pc:sldMk cId="119754793" sldId="404"/>
        </pc:sldMkLst>
      </pc:sldChg>
      <pc:sldChg chg="addSp delSp modSp add mod modAnim">
        <pc:chgData name="Tobias Schneider" userId="630d3ec8-4b29-4700-bdc3-b0acaabcceab" providerId="ADAL" clId="{A72A9D14-7CAD-4801-9F21-6A31D2FE022F}" dt="2024-06-27T16:02:24.151" v="11497"/>
        <pc:sldMkLst>
          <pc:docMk/>
          <pc:sldMk cId="785619195" sldId="405"/>
        </pc:sldMkLst>
      </pc:sldChg>
      <pc:sldChg chg="modSp new mod modAnim modNotesTx">
        <pc:chgData name="Tobias Schneider" userId="630d3ec8-4b29-4700-bdc3-b0acaabcceab" providerId="ADAL" clId="{A72A9D14-7CAD-4801-9F21-6A31D2FE022F}" dt="2024-07-18T07:41:55.817" v="12290" actId="20577"/>
        <pc:sldMkLst>
          <pc:docMk/>
          <pc:sldMk cId="4064806198" sldId="406"/>
        </pc:sldMkLst>
      </pc:sldChg>
      <pc:sldChg chg="addSp delSp modSp new mod modClrScheme modAnim chgLayout">
        <pc:chgData name="Tobias Schneider" userId="630d3ec8-4b29-4700-bdc3-b0acaabcceab" providerId="ADAL" clId="{A72A9D14-7CAD-4801-9F21-6A31D2FE022F}" dt="2024-06-27T15:51:10.292" v="11434"/>
        <pc:sldMkLst>
          <pc:docMk/>
          <pc:sldMk cId="686410206" sldId="407"/>
        </pc:sldMkLst>
      </pc:sldChg>
      <pc:sldChg chg="add del">
        <pc:chgData name="Tobias Schneider" userId="630d3ec8-4b29-4700-bdc3-b0acaabcceab" providerId="ADAL" clId="{A72A9D14-7CAD-4801-9F21-6A31D2FE022F}" dt="2024-06-20T11:13:31.808" v="6430" actId="47"/>
        <pc:sldMkLst>
          <pc:docMk/>
          <pc:sldMk cId="1411872582" sldId="408"/>
        </pc:sldMkLst>
      </pc:sldChg>
      <pc:sldChg chg="addSp modSp add mod modAnim">
        <pc:chgData name="Tobias Schneider" userId="630d3ec8-4b29-4700-bdc3-b0acaabcceab" providerId="ADAL" clId="{A72A9D14-7CAD-4801-9F21-6A31D2FE022F}" dt="2024-06-27T15:52:16.306" v="11441"/>
        <pc:sldMkLst>
          <pc:docMk/>
          <pc:sldMk cId="2636008572" sldId="409"/>
        </pc:sldMkLst>
      </pc:sldChg>
      <pc:sldChg chg="addSp delSp modSp new mod modClrScheme delAnim modAnim chgLayout">
        <pc:chgData name="Tobias Schneider" userId="630d3ec8-4b29-4700-bdc3-b0acaabcceab" providerId="ADAL" clId="{A72A9D14-7CAD-4801-9F21-6A31D2FE022F}" dt="2024-06-27T15:10:23.938" v="11420"/>
        <pc:sldMkLst>
          <pc:docMk/>
          <pc:sldMk cId="4066747741" sldId="410"/>
        </pc:sldMkLst>
      </pc:sldChg>
      <pc:sldChg chg="modSp add modAnim">
        <pc:chgData name="Tobias Schneider" userId="630d3ec8-4b29-4700-bdc3-b0acaabcceab" providerId="ADAL" clId="{A72A9D14-7CAD-4801-9F21-6A31D2FE022F}" dt="2024-07-18T08:24:01.524" v="12623" actId="20577"/>
        <pc:sldMkLst>
          <pc:docMk/>
          <pc:sldMk cId="3498132914" sldId="411"/>
        </pc:sldMkLst>
      </pc:sldChg>
      <pc:sldChg chg="new del">
        <pc:chgData name="Tobias Schneider" userId="630d3ec8-4b29-4700-bdc3-b0acaabcceab" providerId="ADAL" clId="{A72A9D14-7CAD-4801-9F21-6A31D2FE022F}" dt="2024-06-25T14:23:53.569" v="8972" actId="680"/>
        <pc:sldMkLst>
          <pc:docMk/>
          <pc:sldMk cId="3600105160" sldId="411"/>
        </pc:sldMkLst>
      </pc:sldChg>
      <pc:sldChg chg="addSp delSp modSp add mod delAnim modAnim modNotesTx">
        <pc:chgData name="Tobias Schneider" userId="630d3ec8-4b29-4700-bdc3-b0acaabcceab" providerId="ADAL" clId="{A72A9D14-7CAD-4801-9F21-6A31D2FE022F}" dt="2024-07-18T08:06:46.989" v="12622" actId="1076"/>
        <pc:sldMkLst>
          <pc:docMk/>
          <pc:sldMk cId="1885840907" sldId="412"/>
        </pc:sldMkLst>
      </pc:sldChg>
    </pc:docChg>
  </pc:docChgLst>
  <pc:docChgLst>
    <pc:chgData name="Tobias Schneider" userId="630d3ec8-4b29-4700-bdc3-b0acaabcceab" providerId="ADAL" clId="{94011A69-DEFB-4F86-A579-A0993F2E2B0B}"/>
    <pc:docChg chg="modSld">
      <pc:chgData name="Tobias Schneider" userId="630d3ec8-4b29-4700-bdc3-b0acaabcceab" providerId="ADAL" clId="{94011A69-DEFB-4F86-A579-A0993F2E2B0B}" dt="2024-11-21T14:43:21.844" v="12" actId="20577"/>
      <pc:docMkLst>
        <pc:docMk/>
      </pc:docMkLst>
      <pc:sldChg chg="mod modShow">
        <pc:chgData name="Tobias Schneider" userId="630d3ec8-4b29-4700-bdc3-b0acaabcceab" providerId="ADAL" clId="{94011A69-DEFB-4F86-A579-A0993F2E2B0B}" dt="2024-11-21T14:42:14.781" v="0" actId="729"/>
        <pc:sldMkLst>
          <pc:docMk/>
          <pc:sldMk cId="3924898234" sldId="372"/>
        </pc:sldMkLst>
      </pc:sldChg>
      <pc:sldChg chg="mod modShow">
        <pc:chgData name="Tobias Schneider" userId="630d3ec8-4b29-4700-bdc3-b0acaabcceab" providerId="ADAL" clId="{94011A69-DEFB-4F86-A579-A0993F2E2B0B}" dt="2024-11-21T14:42:27.618" v="1" actId="729"/>
        <pc:sldMkLst>
          <pc:docMk/>
          <pc:sldMk cId="2868579678" sldId="390"/>
        </pc:sldMkLst>
      </pc:sldChg>
      <pc:sldChg chg="mod modShow">
        <pc:chgData name="Tobias Schneider" userId="630d3ec8-4b29-4700-bdc3-b0acaabcceab" providerId="ADAL" clId="{94011A69-DEFB-4F86-A579-A0993F2E2B0B}" dt="2024-11-21T14:42:45.033" v="2" actId="729"/>
        <pc:sldMkLst>
          <pc:docMk/>
          <pc:sldMk cId="23810804" sldId="435"/>
        </pc:sldMkLst>
      </pc:sldChg>
      <pc:sldChg chg="mod modShow">
        <pc:chgData name="Tobias Schneider" userId="630d3ec8-4b29-4700-bdc3-b0acaabcceab" providerId="ADAL" clId="{94011A69-DEFB-4F86-A579-A0993F2E2B0B}" dt="2024-11-21T14:42:27.618" v="1" actId="729"/>
        <pc:sldMkLst>
          <pc:docMk/>
          <pc:sldMk cId="1292171853" sldId="436"/>
        </pc:sldMkLst>
      </pc:sldChg>
      <pc:sldChg chg="mod modShow">
        <pc:chgData name="Tobias Schneider" userId="630d3ec8-4b29-4700-bdc3-b0acaabcceab" providerId="ADAL" clId="{94011A69-DEFB-4F86-A579-A0993F2E2B0B}" dt="2024-11-21T14:42:27.618" v="1" actId="729"/>
        <pc:sldMkLst>
          <pc:docMk/>
          <pc:sldMk cId="177171796" sldId="438"/>
        </pc:sldMkLst>
      </pc:sldChg>
      <pc:sldChg chg="mod modShow">
        <pc:chgData name="Tobias Schneider" userId="630d3ec8-4b29-4700-bdc3-b0acaabcceab" providerId="ADAL" clId="{94011A69-DEFB-4F86-A579-A0993F2E2B0B}" dt="2024-11-21T14:42:27.618" v="1" actId="729"/>
        <pc:sldMkLst>
          <pc:docMk/>
          <pc:sldMk cId="1634757150" sldId="439"/>
        </pc:sldMkLst>
      </pc:sldChg>
      <pc:sldChg chg="modSp">
        <pc:chgData name="Tobias Schneider" userId="630d3ec8-4b29-4700-bdc3-b0acaabcceab" providerId="ADAL" clId="{94011A69-DEFB-4F86-A579-A0993F2E2B0B}" dt="2024-11-21T14:43:02.265" v="6" actId="20577"/>
        <pc:sldMkLst>
          <pc:docMk/>
          <pc:sldMk cId="418457967" sldId="441"/>
        </pc:sldMkLst>
      </pc:sldChg>
      <pc:sldChg chg="modSp">
        <pc:chgData name="Tobias Schneider" userId="630d3ec8-4b29-4700-bdc3-b0acaabcceab" providerId="ADAL" clId="{94011A69-DEFB-4F86-A579-A0993F2E2B0B}" dt="2024-11-21T14:43:21.844" v="12" actId="20577"/>
        <pc:sldMkLst>
          <pc:docMk/>
          <pc:sldMk cId="3043789901" sldId="444"/>
        </pc:sldMkLst>
      </pc:sldChg>
      <pc:sldChg chg="mod modShow">
        <pc:chgData name="Tobias Schneider" userId="630d3ec8-4b29-4700-bdc3-b0acaabcceab" providerId="ADAL" clId="{94011A69-DEFB-4F86-A579-A0993F2E2B0B}" dt="2024-11-21T14:42:45.033" v="2" actId="729"/>
        <pc:sldMkLst>
          <pc:docMk/>
          <pc:sldMk cId="1331800716" sldId="445"/>
        </pc:sldMkLst>
      </pc:sldChg>
      <pc:sldChg chg="mod modShow">
        <pc:chgData name="Tobias Schneider" userId="630d3ec8-4b29-4700-bdc3-b0acaabcceab" providerId="ADAL" clId="{94011A69-DEFB-4F86-A579-A0993F2E2B0B}" dt="2024-11-21T14:42:45.033" v="2" actId="729"/>
        <pc:sldMkLst>
          <pc:docMk/>
          <pc:sldMk cId="3102933390" sldId="446"/>
        </pc:sldMkLst>
      </pc:sldChg>
      <pc:sldChg chg="mod modShow">
        <pc:chgData name="Tobias Schneider" userId="630d3ec8-4b29-4700-bdc3-b0acaabcceab" providerId="ADAL" clId="{94011A69-DEFB-4F86-A579-A0993F2E2B0B}" dt="2024-11-21T14:42:27.618" v="1" actId="729"/>
        <pc:sldMkLst>
          <pc:docMk/>
          <pc:sldMk cId="1478080456" sldId="449"/>
        </pc:sldMkLst>
      </pc:sldChg>
    </pc:docChg>
  </pc:docChgLst>
  <pc:docChgLst>
    <pc:chgData name="Tobias Schneider" userId="S::tobias.schneider@uni-wuerzburg.de::630d3ec8-4b29-4700-bdc3-b0acaabcceab" providerId="AD" clId="Web-{AD77ED51-961D-8DB5-5D1B-5917C9F98397}"/>
    <pc:docChg chg="modSld">
      <pc:chgData name="Tobias Schneider" userId="S::tobias.schneider@uni-wuerzburg.de::630d3ec8-4b29-4700-bdc3-b0acaabcceab" providerId="AD" clId="Web-{AD77ED51-961D-8DB5-5D1B-5917C9F98397}" dt="2023-10-11T08:23:01.570" v="31" actId="1076"/>
      <pc:docMkLst>
        <pc:docMk/>
      </pc:docMkLst>
      <pc:sldChg chg="addSp delSp modSp">
        <pc:chgData name="Tobias Schneider" userId="S::tobias.schneider@uni-wuerzburg.de::630d3ec8-4b29-4700-bdc3-b0acaabcceab" providerId="AD" clId="Web-{AD77ED51-961D-8DB5-5D1B-5917C9F98397}" dt="2023-10-11T08:23:01.570" v="31" actId="1076"/>
        <pc:sldMkLst>
          <pc:docMk/>
          <pc:sldMk cId="458668923" sldId="369"/>
        </pc:sldMkLst>
      </pc:sldChg>
    </pc:docChg>
  </pc:docChgLst>
  <pc:docChgLst>
    <pc:chgData name="Tobias Schneider" userId="630d3ec8-4b29-4700-bdc3-b0acaabcceab" providerId="ADAL" clId="{AEB6C448-55AC-4F25-8A1B-7D42D7EDA36E}"/>
    <pc:docChg chg="undo custSel addSld delSld modSld modMainMaster">
      <pc:chgData name="Tobias Schneider" userId="630d3ec8-4b29-4700-bdc3-b0acaabcceab" providerId="ADAL" clId="{AEB6C448-55AC-4F25-8A1B-7D42D7EDA36E}" dt="2024-12-12T02:41:19.740" v="7455" actId="20577"/>
      <pc:docMkLst>
        <pc:docMk/>
      </pc:docMkLst>
      <pc:sldChg chg="modSp mod">
        <pc:chgData name="Tobias Schneider" userId="630d3ec8-4b29-4700-bdc3-b0acaabcceab" providerId="ADAL" clId="{AEB6C448-55AC-4F25-8A1B-7D42D7EDA36E}" dt="2024-12-12T02:41:19.740" v="7455" actId="20577"/>
        <pc:sldMkLst>
          <pc:docMk/>
          <pc:sldMk cId="0" sldId="330"/>
        </pc:sldMkLst>
      </pc:sldChg>
      <pc:sldChg chg="addSp delSp modSp mod modShow">
        <pc:chgData name="Tobias Schneider" userId="630d3ec8-4b29-4700-bdc3-b0acaabcceab" providerId="ADAL" clId="{AEB6C448-55AC-4F25-8A1B-7D42D7EDA36E}" dt="2024-12-12T02:37:37.741" v="7447" actId="20577"/>
        <pc:sldMkLst>
          <pc:docMk/>
          <pc:sldMk cId="3924898234" sldId="372"/>
        </pc:sldMkLst>
      </pc:sldChg>
      <pc:sldChg chg="addSp modSp mod modAnim">
        <pc:chgData name="Tobias Schneider" userId="630d3ec8-4b29-4700-bdc3-b0acaabcceab" providerId="ADAL" clId="{AEB6C448-55AC-4F25-8A1B-7D42D7EDA36E}" dt="2024-12-12T02:27:20.524" v="7412"/>
        <pc:sldMkLst>
          <pc:docMk/>
          <pc:sldMk cId="406717353" sldId="389"/>
        </pc:sldMkLst>
      </pc:sldChg>
      <pc:sldChg chg="addSp delSp modSp mod modShow">
        <pc:chgData name="Tobias Schneider" userId="630d3ec8-4b29-4700-bdc3-b0acaabcceab" providerId="ADAL" clId="{AEB6C448-55AC-4F25-8A1B-7D42D7EDA36E}" dt="2024-12-12T02:40:49.847" v="7454" actId="729"/>
        <pc:sldMkLst>
          <pc:docMk/>
          <pc:sldMk cId="2868579678" sldId="390"/>
        </pc:sldMkLst>
      </pc:sldChg>
      <pc:sldChg chg="modSp new mod modAnim">
        <pc:chgData name="Tobias Schneider" userId="630d3ec8-4b29-4700-bdc3-b0acaabcceab" providerId="ADAL" clId="{AEB6C448-55AC-4F25-8A1B-7D42D7EDA36E}" dt="2024-12-12T02:21:28.345" v="7323"/>
        <pc:sldMkLst>
          <pc:docMk/>
          <pc:sldMk cId="1100138806" sldId="391"/>
        </pc:sldMkLst>
      </pc:sldChg>
      <pc:sldChg chg="addSp delSp modSp new del mod modClrScheme chgLayout">
        <pc:chgData name="Tobias Schneider" userId="630d3ec8-4b29-4700-bdc3-b0acaabcceab" providerId="ADAL" clId="{AEB6C448-55AC-4F25-8A1B-7D42D7EDA36E}" dt="2024-12-11T14:13:46.009" v="536" actId="47"/>
        <pc:sldMkLst>
          <pc:docMk/>
          <pc:sldMk cId="3080901050" sldId="392"/>
        </pc:sldMkLst>
      </pc:sldChg>
      <pc:sldChg chg="addSp delSp modSp new mod modClrScheme modAnim chgLayout">
        <pc:chgData name="Tobias Schneider" userId="630d3ec8-4b29-4700-bdc3-b0acaabcceab" providerId="ADAL" clId="{AEB6C448-55AC-4F25-8A1B-7D42D7EDA36E}" dt="2024-12-12T02:22:45.401" v="7374" actId="20577"/>
        <pc:sldMkLst>
          <pc:docMk/>
          <pc:sldMk cId="1885683656" sldId="393"/>
        </pc:sldMkLst>
      </pc:sldChg>
      <pc:sldChg chg="addSp delSp modSp new mod modAnim">
        <pc:chgData name="Tobias Schneider" userId="630d3ec8-4b29-4700-bdc3-b0acaabcceab" providerId="ADAL" clId="{AEB6C448-55AC-4F25-8A1B-7D42D7EDA36E}" dt="2024-12-12T02:24:39.699" v="7390"/>
        <pc:sldMkLst>
          <pc:docMk/>
          <pc:sldMk cId="2116526647" sldId="394"/>
        </pc:sldMkLst>
      </pc:sldChg>
      <pc:sldChg chg="delSp modSp add mod modAnim">
        <pc:chgData name="Tobias Schneider" userId="630d3ec8-4b29-4700-bdc3-b0acaabcceab" providerId="ADAL" clId="{AEB6C448-55AC-4F25-8A1B-7D42D7EDA36E}" dt="2024-12-12T02:25:10.598" v="7392"/>
        <pc:sldMkLst>
          <pc:docMk/>
          <pc:sldMk cId="2919323441" sldId="395"/>
        </pc:sldMkLst>
      </pc:sldChg>
      <pc:sldChg chg="addSp delSp modSp new mod modClrScheme chgLayout">
        <pc:chgData name="Tobias Schneider" userId="630d3ec8-4b29-4700-bdc3-b0acaabcceab" providerId="ADAL" clId="{AEB6C448-55AC-4F25-8A1B-7D42D7EDA36E}" dt="2024-12-11T21:46:46.154" v="3768" actId="20577"/>
        <pc:sldMkLst>
          <pc:docMk/>
          <pc:sldMk cId="2524624879" sldId="396"/>
        </pc:sldMkLst>
      </pc:sldChg>
      <pc:sldChg chg="addSp delSp modSp new mod modClrScheme chgLayout">
        <pc:chgData name="Tobias Schneider" userId="630d3ec8-4b29-4700-bdc3-b0acaabcceab" providerId="ADAL" clId="{AEB6C448-55AC-4F25-8A1B-7D42D7EDA36E}" dt="2024-12-11T21:47:17.090" v="3823" actId="20577"/>
        <pc:sldMkLst>
          <pc:docMk/>
          <pc:sldMk cId="3952971738" sldId="397"/>
        </pc:sldMkLst>
      </pc:sldChg>
      <pc:sldChg chg="addSp delSp modSp add mod modAnim">
        <pc:chgData name="Tobias Schneider" userId="630d3ec8-4b29-4700-bdc3-b0acaabcceab" providerId="ADAL" clId="{AEB6C448-55AC-4F25-8A1B-7D42D7EDA36E}" dt="2024-12-12T02:25:32.140" v="7396"/>
        <pc:sldMkLst>
          <pc:docMk/>
          <pc:sldMk cId="1843934989" sldId="398"/>
        </pc:sldMkLst>
      </pc:sldChg>
      <pc:sldChg chg="addSp delSp modSp add mod delAnim modAnim">
        <pc:chgData name="Tobias Schneider" userId="630d3ec8-4b29-4700-bdc3-b0acaabcceab" providerId="ADAL" clId="{AEB6C448-55AC-4F25-8A1B-7D42D7EDA36E}" dt="2024-12-12T02:26:26.264" v="7406"/>
        <pc:sldMkLst>
          <pc:docMk/>
          <pc:sldMk cId="2984320546" sldId="399"/>
        </pc:sldMkLst>
      </pc:sldChg>
      <pc:sldChg chg="modSp add mod">
        <pc:chgData name="Tobias Schneider" userId="630d3ec8-4b29-4700-bdc3-b0acaabcceab" providerId="ADAL" clId="{AEB6C448-55AC-4F25-8A1B-7D42D7EDA36E}" dt="2024-12-11T23:36:48.093" v="5626" actId="20577"/>
        <pc:sldMkLst>
          <pc:docMk/>
          <pc:sldMk cId="3425375336" sldId="400"/>
        </pc:sldMkLst>
      </pc:sldChg>
      <pc:sldChg chg="addSp delSp modSp add mod delAnim modAnim">
        <pc:chgData name="Tobias Schneider" userId="630d3ec8-4b29-4700-bdc3-b0acaabcceab" providerId="ADAL" clId="{AEB6C448-55AC-4F25-8A1B-7D42D7EDA36E}" dt="2024-12-12T02:26:51.201" v="7409"/>
        <pc:sldMkLst>
          <pc:docMk/>
          <pc:sldMk cId="1176458336" sldId="401"/>
        </pc:sldMkLst>
      </pc:sldChg>
      <pc:sldChg chg="addSp delSp modSp add mod modAnim">
        <pc:chgData name="Tobias Schneider" userId="630d3ec8-4b29-4700-bdc3-b0acaabcceab" providerId="ADAL" clId="{AEB6C448-55AC-4F25-8A1B-7D42D7EDA36E}" dt="2024-12-12T02:26:59.351" v="7410"/>
        <pc:sldMkLst>
          <pc:docMk/>
          <pc:sldMk cId="2144905998" sldId="402"/>
        </pc:sldMkLst>
      </pc:sldChg>
      <pc:sldChg chg="del">
        <pc:chgData name="Tobias Schneider" userId="630d3ec8-4b29-4700-bdc3-b0acaabcceab" providerId="ADAL" clId="{AEB6C448-55AC-4F25-8A1B-7D42D7EDA36E}" dt="2024-12-11T13:41:49.414" v="30" actId="47"/>
        <pc:sldMkLst>
          <pc:docMk/>
          <pc:sldMk cId="145149878" sldId="413"/>
        </pc:sldMkLst>
      </pc:sldChg>
      <pc:sldChg chg="del">
        <pc:chgData name="Tobias Schneider" userId="630d3ec8-4b29-4700-bdc3-b0acaabcceab" providerId="ADAL" clId="{AEB6C448-55AC-4F25-8A1B-7D42D7EDA36E}" dt="2024-12-11T13:41:49.414" v="30" actId="47"/>
        <pc:sldMkLst>
          <pc:docMk/>
          <pc:sldMk cId="2266465020" sldId="434"/>
        </pc:sldMkLst>
      </pc:sldChg>
      <pc:sldChg chg="del">
        <pc:chgData name="Tobias Schneider" userId="630d3ec8-4b29-4700-bdc3-b0acaabcceab" providerId="ADAL" clId="{AEB6C448-55AC-4F25-8A1B-7D42D7EDA36E}" dt="2024-12-11T13:41:49.414" v="30" actId="47"/>
        <pc:sldMkLst>
          <pc:docMk/>
          <pc:sldMk cId="23810804" sldId="435"/>
        </pc:sldMkLst>
      </pc:sldChg>
      <pc:sldChg chg="del">
        <pc:chgData name="Tobias Schneider" userId="630d3ec8-4b29-4700-bdc3-b0acaabcceab" providerId="ADAL" clId="{AEB6C448-55AC-4F25-8A1B-7D42D7EDA36E}" dt="2024-12-11T13:41:49.414" v="30" actId="47"/>
        <pc:sldMkLst>
          <pc:docMk/>
          <pc:sldMk cId="1292171853" sldId="436"/>
        </pc:sldMkLst>
      </pc:sldChg>
      <pc:sldChg chg="del">
        <pc:chgData name="Tobias Schneider" userId="630d3ec8-4b29-4700-bdc3-b0acaabcceab" providerId="ADAL" clId="{AEB6C448-55AC-4F25-8A1B-7D42D7EDA36E}" dt="2024-12-11T13:41:49.414" v="30" actId="47"/>
        <pc:sldMkLst>
          <pc:docMk/>
          <pc:sldMk cId="177171796" sldId="438"/>
        </pc:sldMkLst>
      </pc:sldChg>
      <pc:sldChg chg="del">
        <pc:chgData name="Tobias Schneider" userId="630d3ec8-4b29-4700-bdc3-b0acaabcceab" providerId="ADAL" clId="{AEB6C448-55AC-4F25-8A1B-7D42D7EDA36E}" dt="2024-12-11T13:41:49.414" v="30" actId="47"/>
        <pc:sldMkLst>
          <pc:docMk/>
          <pc:sldMk cId="1634757150" sldId="439"/>
        </pc:sldMkLst>
      </pc:sldChg>
      <pc:sldChg chg="del">
        <pc:chgData name="Tobias Schneider" userId="630d3ec8-4b29-4700-bdc3-b0acaabcceab" providerId="ADAL" clId="{AEB6C448-55AC-4F25-8A1B-7D42D7EDA36E}" dt="2024-12-11T13:41:49.414" v="30" actId="47"/>
        <pc:sldMkLst>
          <pc:docMk/>
          <pc:sldMk cId="54373994" sldId="440"/>
        </pc:sldMkLst>
      </pc:sldChg>
      <pc:sldChg chg="del">
        <pc:chgData name="Tobias Schneider" userId="630d3ec8-4b29-4700-bdc3-b0acaabcceab" providerId="ADAL" clId="{AEB6C448-55AC-4F25-8A1B-7D42D7EDA36E}" dt="2024-12-11T13:41:49.414" v="30" actId="47"/>
        <pc:sldMkLst>
          <pc:docMk/>
          <pc:sldMk cId="418457967" sldId="441"/>
        </pc:sldMkLst>
      </pc:sldChg>
      <pc:sldChg chg="del">
        <pc:chgData name="Tobias Schneider" userId="630d3ec8-4b29-4700-bdc3-b0acaabcceab" providerId="ADAL" clId="{AEB6C448-55AC-4F25-8A1B-7D42D7EDA36E}" dt="2024-12-11T13:41:49.414" v="30" actId="47"/>
        <pc:sldMkLst>
          <pc:docMk/>
          <pc:sldMk cId="4116739798" sldId="442"/>
        </pc:sldMkLst>
      </pc:sldChg>
      <pc:sldChg chg="del">
        <pc:chgData name="Tobias Schneider" userId="630d3ec8-4b29-4700-bdc3-b0acaabcceab" providerId="ADAL" clId="{AEB6C448-55AC-4F25-8A1B-7D42D7EDA36E}" dt="2024-12-11T13:41:49.414" v="30" actId="47"/>
        <pc:sldMkLst>
          <pc:docMk/>
          <pc:sldMk cId="2288171920" sldId="443"/>
        </pc:sldMkLst>
      </pc:sldChg>
      <pc:sldChg chg="del">
        <pc:chgData name="Tobias Schneider" userId="630d3ec8-4b29-4700-bdc3-b0acaabcceab" providerId="ADAL" clId="{AEB6C448-55AC-4F25-8A1B-7D42D7EDA36E}" dt="2024-12-11T13:41:49.414" v="30" actId="47"/>
        <pc:sldMkLst>
          <pc:docMk/>
          <pc:sldMk cId="3043789901" sldId="444"/>
        </pc:sldMkLst>
      </pc:sldChg>
      <pc:sldChg chg="del">
        <pc:chgData name="Tobias Schneider" userId="630d3ec8-4b29-4700-bdc3-b0acaabcceab" providerId="ADAL" clId="{AEB6C448-55AC-4F25-8A1B-7D42D7EDA36E}" dt="2024-12-11T13:41:49.414" v="30" actId="47"/>
        <pc:sldMkLst>
          <pc:docMk/>
          <pc:sldMk cId="1331800716" sldId="445"/>
        </pc:sldMkLst>
      </pc:sldChg>
      <pc:sldChg chg="del">
        <pc:chgData name="Tobias Schneider" userId="630d3ec8-4b29-4700-bdc3-b0acaabcceab" providerId="ADAL" clId="{AEB6C448-55AC-4F25-8A1B-7D42D7EDA36E}" dt="2024-12-11T13:41:49.414" v="30" actId="47"/>
        <pc:sldMkLst>
          <pc:docMk/>
          <pc:sldMk cId="3102933390" sldId="446"/>
        </pc:sldMkLst>
      </pc:sldChg>
      <pc:sldChg chg="del">
        <pc:chgData name="Tobias Schneider" userId="630d3ec8-4b29-4700-bdc3-b0acaabcceab" providerId="ADAL" clId="{AEB6C448-55AC-4F25-8A1B-7D42D7EDA36E}" dt="2024-12-11T13:41:49.414" v="30" actId="47"/>
        <pc:sldMkLst>
          <pc:docMk/>
          <pc:sldMk cId="2831042549" sldId="448"/>
        </pc:sldMkLst>
      </pc:sldChg>
      <pc:sldChg chg="del">
        <pc:chgData name="Tobias Schneider" userId="630d3ec8-4b29-4700-bdc3-b0acaabcceab" providerId="ADAL" clId="{AEB6C448-55AC-4F25-8A1B-7D42D7EDA36E}" dt="2024-12-11T13:41:49.414" v="30" actId="47"/>
        <pc:sldMkLst>
          <pc:docMk/>
          <pc:sldMk cId="1478080456" sldId="449"/>
        </pc:sldMkLst>
      </pc:sldChg>
      <pc:sldChg chg="del">
        <pc:chgData name="Tobias Schneider" userId="630d3ec8-4b29-4700-bdc3-b0acaabcceab" providerId="ADAL" clId="{AEB6C448-55AC-4F25-8A1B-7D42D7EDA36E}" dt="2024-12-11T13:41:49.414" v="30" actId="47"/>
        <pc:sldMkLst>
          <pc:docMk/>
          <pc:sldMk cId="2388499258" sldId="450"/>
        </pc:sldMkLst>
      </pc:sldChg>
      <pc:sldChg chg="del">
        <pc:chgData name="Tobias Schneider" userId="630d3ec8-4b29-4700-bdc3-b0acaabcceab" providerId="ADAL" clId="{AEB6C448-55AC-4F25-8A1B-7D42D7EDA36E}" dt="2024-12-11T13:41:49.414" v="30" actId="47"/>
        <pc:sldMkLst>
          <pc:docMk/>
          <pc:sldMk cId="3530143310" sldId="451"/>
        </pc:sldMkLst>
      </pc:sldChg>
      <pc:sldChg chg="del">
        <pc:chgData name="Tobias Schneider" userId="630d3ec8-4b29-4700-bdc3-b0acaabcceab" providerId="ADAL" clId="{AEB6C448-55AC-4F25-8A1B-7D42D7EDA36E}" dt="2024-12-11T13:41:49.414" v="30" actId="47"/>
        <pc:sldMkLst>
          <pc:docMk/>
          <pc:sldMk cId="3879870331" sldId="452"/>
        </pc:sldMkLst>
      </pc:sldChg>
      <pc:sldChg chg="del">
        <pc:chgData name="Tobias Schneider" userId="630d3ec8-4b29-4700-bdc3-b0acaabcceab" providerId="ADAL" clId="{AEB6C448-55AC-4F25-8A1B-7D42D7EDA36E}" dt="2024-12-11T13:41:49.414" v="30" actId="47"/>
        <pc:sldMkLst>
          <pc:docMk/>
          <pc:sldMk cId="1987238910" sldId="453"/>
        </pc:sldMkLst>
      </pc:sldChg>
      <pc:sldChg chg="del">
        <pc:chgData name="Tobias Schneider" userId="630d3ec8-4b29-4700-bdc3-b0acaabcceab" providerId="ADAL" clId="{AEB6C448-55AC-4F25-8A1B-7D42D7EDA36E}" dt="2024-12-11T13:41:49.414" v="30" actId="47"/>
        <pc:sldMkLst>
          <pc:docMk/>
          <pc:sldMk cId="1334914425" sldId="454"/>
        </pc:sldMkLst>
      </pc:sldChg>
      <pc:sldChg chg="del">
        <pc:chgData name="Tobias Schneider" userId="630d3ec8-4b29-4700-bdc3-b0acaabcceab" providerId="ADAL" clId="{AEB6C448-55AC-4F25-8A1B-7D42D7EDA36E}" dt="2024-12-11T13:41:49.414" v="30" actId="47"/>
        <pc:sldMkLst>
          <pc:docMk/>
          <pc:sldMk cId="2727545292" sldId="455"/>
        </pc:sldMkLst>
      </pc:sldChg>
      <pc:sldChg chg="del">
        <pc:chgData name="Tobias Schneider" userId="630d3ec8-4b29-4700-bdc3-b0acaabcceab" providerId="ADAL" clId="{AEB6C448-55AC-4F25-8A1B-7D42D7EDA36E}" dt="2024-12-11T13:41:49.414" v="30" actId="47"/>
        <pc:sldMkLst>
          <pc:docMk/>
          <pc:sldMk cId="1300675809" sldId="456"/>
        </pc:sldMkLst>
      </pc:sldChg>
      <pc:sldChg chg="del">
        <pc:chgData name="Tobias Schneider" userId="630d3ec8-4b29-4700-bdc3-b0acaabcceab" providerId="ADAL" clId="{AEB6C448-55AC-4F25-8A1B-7D42D7EDA36E}" dt="2024-12-11T13:41:49.414" v="30" actId="47"/>
        <pc:sldMkLst>
          <pc:docMk/>
          <pc:sldMk cId="2938768594" sldId="457"/>
        </pc:sldMkLst>
      </pc:sldChg>
      <pc:sldChg chg="del">
        <pc:chgData name="Tobias Schneider" userId="630d3ec8-4b29-4700-bdc3-b0acaabcceab" providerId="ADAL" clId="{AEB6C448-55AC-4F25-8A1B-7D42D7EDA36E}" dt="2024-12-11T13:41:49.414" v="30" actId="47"/>
        <pc:sldMkLst>
          <pc:docMk/>
          <pc:sldMk cId="3108441794" sldId="458"/>
        </pc:sldMkLst>
      </pc:sldChg>
      <pc:sldChg chg="del">
        <pc:chgData name="Tobias Schneider" userId="630d3ec8-4b29-4700-bdc3-b0acaabcceab" providerId="ADAL" clId="{AEB6C448-55AC-4F25-8A1B-7D42D7EDA36E}" dt="2024-12-11T13:41:49.414" v="30" actId="47"/>
        <pc:sldMkLst>
          <pc:docMk/>
          <pc:sldMk cId="4029447054" sldId="459"/>
        </pc:sldMkLst>
      </pc:sldChg>
      <pc:sldChg chg="del">
        <pc:chgData name="Tobias Schneider" userId="630d3ec8-4b29-4700-bdc3-b0acaabcceab" providerId="ADAL" clId="{AEB6C448-55AC-4F25-8A1B-7D42D7EDA36E}" dt="2024-12-11T13:41:49.414" v="30" actId="47"/>
        <pc:sldMkLst>
          <pc:docMk/>
          <pc:sldMk cId="110587271" sldId="460"/>
        </pc:sldMkLst>
      </pc:sldChg>
      <pc:sldChg chg="del">
        <pc:chgData name="Tobias Schneider" userId="630d3ec8-4b29-4700-bdc3-b0acaabcceab" providerId="ADAL" clId="{AEB6C448-55AC-4F25-8A1B-7D42D7EDA36E}" dt="2024-12-11T13:41:49.414" v="30" actId="47"/>
        <pc:sldMkLst>
          <pc:docMk/>
          <pc:sldMk cId="856410596" sldId="461"/>
        </pc:sldMkLst>
      </pc:sldChg>
      <pc:sldMasterChg chg="modSp mod modSldLayout">
        <pc:chgData name="Tobias Schneider" userId="630d3ec8-4b29-4700-bdc3-b0acaabcceab" providerId="ADAL" clId="{AEB6C448-55AC-4F25-8A1B-7D42D7EDA36E}" dt="2024-12-11T12:41:25.429" v="29" actId="20577"/>
        <pc:sldMasterMkLst>
          <pc:docMk/>
          <pc:sldMasterMk cId="0" sldId="2147483648"/>
        </pc:sldMasterMkLst>
        <pc:sldLayoutChg chg="modSp mod">
          <pc:chgData name="Tobias Schneider" userId="630d3ec8-4b29-4700-bdc3-b0acaabcceab" providerId="ADAL" clId="{AEB6C448-55AC-4F25-8A1B-7D42D7EDA36E}" dt="2024-12-11T12:41:20.228" v="27" actId="20577"/>
          <pc:sldLayoutMkLst>
            <pc:docMk/>
            <pc:sldMasterMk cId="0" sldId="2147483648"/>
            <pc:sldLayoutMk cId="0" sldId="2147483649"/>
          </pc:sldLayoutMkLst>
        </pc:sldLayoutChg>
      </pc:sldMasterChg>
    </pc:docChg>
  </pc:docChgLst>
  <pc:docChgLst>
    <pc:chgData name="Tobias Schneider" userId="S::tobias.schneider@uni-wuerzburg.de::630d3ec8-4b29-4700-bdc3-b0acaabcceab" providerId="AD" clId="Web-{289B065D-792C-191C-6ABE-36A7EAE4B3A6}"/>
    <pc:docChg chg="modSld">
      <pc:chgData name="Tobias Schneider" userId="S::tobias.schneider@uni-wuerzburg.de::630d3ec8-4b29-4700-bdc3-b0acaabcceab" providerId="AD" clId="Web-{289B065D-792C-191C-6ABE-36A7EAE4B3A6}" dt="2024-12-16T12:47:37.465" v="1"/>
      <pc:docMkLst>
        <pc:docMk/>
      </pc:docMkLst>
      <pc:sldChg chg="mod modShow">
        <pc:chgData name="Tobias Schneider" userId="S::tobias.schneider@uni-wuerzburg.de::630d3ec8-4b29-4700-bdc3-b0acaabcceab" providerId="AD" clId="Web-{289B065D-792C-191C-6ABE-36A7EAE4B3A6}" dt="2024-12-16T12:47:23.949" v="0"/>
        <pc:sldMkLst>
          <pc:docMk/>
          <pc:sldMk cId="3924898234" sldId="372"/>
        </pc:sldMkLst>
      </pc:sldChg>
      <pc:sldChg chg="mod modShow">
        <pc:chgData name="Tobias Schneider" userId="S::tobias.schneider@uni-wuerzburg.de::630d3ec8-4b29-4700-bdc3-b0acaabcceab" providerId="AD" clId="Web-{289B065D-792C-191C-6ABE-36A7EAE4B3A6}" dt="2024-12-16T12:47:37.465" v="1"/>
        <pc:sldMkLst>
          <pc:docMk/>
          <pc:sldMk cId="2868579678" sldId="390"/>
        </pc:sldMkLst>
      </pc:sldChg>
    </pc:docChg>
  </pc:docChgLst>
  <pc:docChgLst>
    <pc:chgData name="Tobias Schneider" userId="630d3ec8-4b29-4700-bdc3-b0acaabcceab" providerId="ADAL" clId="{29D734F6-D052-493C-80A6-A19C2E1C6754}"/>
    <pc:docChg chg="undo custSel addSld delSld modSld modMainMaster">
      <pc:chgData name="Tobias Schneider" userId="630d3ec8-4b29-4700-bdc3-b0acaabcceab" providerId="ADAL" clId="{29D734F6-D052-493C-80A6-A19C2E1C6754}" dt="2024-11-14T06:30:00.956" v="1773" actId="14100"/>
      <pc:docMkLst>
        <pc:docMk/>
      </pc:docMkLst>
      <pc:sldChg chg="del">
        <pc:chgData name="Tobias Schneider" userId="630d3ec8-4b29-4700-bdc3-b0acaabcceab" providerId="ADAL" clId="{29D734F6-D052-493C-80A6-A19C2E1C6754}" dt="2024-11-13T10:16:41.215" v="895" actId="47"/>
        <pc:sldMkLst>
          <pc:docMk/>
          <pc:sldMk cId="1288109298" sldId="433"/>
        </pc:sldMkLst>
      </pc:sldChg>
      <pc:sldChg chg="addSp delSp modSp mod">
        <pc:chgData name="Tobias Schneider" userId="630d3ec8-4b29-4700-bdc3-b0acaabcceab" providerId="ADAL" clId="{29D734F6-D052-493C-80A6-A19C2E1C6754}" dt="2024-11-13T10:03:12.876" v="461" actId="1076"/>
        <pc:sldMkLst>
          <pc:docMk/>
          <pc:sldMk cId="54373994" sldId="440"/>
        </pc:sldMkLst>
      </pc:sldChg>
      <pc:sldChg chg="addSp delSp modSp add mod modAnim">
        <pc:chgData name="Tobias Schneider" userId="630d3ec8-4b29-4700-bdc3-b0acaabcceab" providerId="ADAL" clId="{29D734F6-D052-493C-80A6-A19C2E1C6754}" dt="2024-11-13T10:35:48.862" v="1378"/>
        <pc:sldMkLst>
          <pc:docMk/>
          <pc:sldMk cId="418457967" sldId="441"/>
        </pc:sldMkLst>
      </pc:sldChg>
      <pc:sldChg chg="modSp add mod">
        <pc:chgData name="Tobias Schneider" userId="630d3ec8-4b29-4700-bdc3-b0acaabcceab" providerId="ADAL" clId="{29D734F6-D052-493C-80A6-A19C2E1C6754}" dt="2024-11-14T06:30:00.956" v="1773" actId="14100"/>
        <pc:sldMkLst>
          <pc:docMk/>
          <pc:sldMk cId="4116739798" sldId="442"/>
        </pc:sldMkLst>
      </pc:sldChg>
      <pc:sldChg chg="modSp add mod">
        <pc:chgData name="Tobias Schneider" userId="630d3ec8-4b29-4700-bdc3-b0acaabcceab" providerId="ADAL" clId="{29D734F6-D052-493C-80A6-A19C2E1C6754}" dt="2024-11-13T10:20:58.423" v="1200" actId="313"/>
        <pc:sldMkLst>
          <pc:docMk/>
          <pc:sldMk cId="2288171920" sldId="443"/>
        </pc:sldMkLst>
      </pc:sldChg>
      <pc:sldChg chg="delSp modSp add mod delAnim modAnim">
        <pc:chgData name="Tobias Schneider" userId="630d3ec8-4b29-4700-bdc3-b0acaabcceab" providerId="ADAL" clId="{29D734F6-D052-493C-80A6-A19C2E1C6754}" dt="2024-11-14T06:25:23.103" v="1531" actId="20577"/>
        <pc:sldMkLst>
          <pc:docMk/>
          <pc:sldMk cId="3043789901" sldId="444"/>
        </pc:sldMkLst>
      </pc:sldChg>
      <pc:sldMasterChg chg="modSp mod modSldLayout">
        <pc:chgData name="Tobias Schneider" userId="630d3ec8-4b29-4700-bdc3-b0acaabcceab" providerId="ADAL" clId="{29D734F6-D052-493C-80A6-A19C2E1C6754}" dt="2024-11-14T06:25:05.138" v="1525" actId="20577"/>
        <pc:sldMasterMkLst>
          <pc:docMk/>
          <pc:sldMasterMk cId="0" sldId="2147483648"/>
        </pc:sldMasterMkLst>
        <pc:sldLayoutChg chg="modSp mod">
          <pc:chgData name="Tobias Schneider" userId="630d3ec8-4b29-4700-bdc3-b0acaabcceab" providerId="ADAL" clId="{29D734F6-D052-493C-80A6-A19C2E1C6754}" dt="2024-11-14T06:24:49.181" v="1503" actId="20577"/>
          <pc:sldLayoutMkLst>
            <pc:docMk/>
            <pc:sldMasterMk cId="0" sldId="2147483648"/>
            <pc:sldLayoutMk cId="0" sldId="2147483649"/>
          </pc:sldLayoutMkLst>
        </pc:sldLayoutChg>
      </pc:sldMasterChg>
    </pc:docChg>
  </pc:docChgLst>
  <pc:docChgLst>
    <pc:chgData name="Tobias Schneider" userId="S::tobias.schneider@uni-wuerzburg.de::630d3ec8-4b29-4700-bdc3-b0acaabcceab" providerId="AD" clId="Web-{3C0E86C6-8298-16C3-BA74-552D3AC19B42}"/>
    <pc:docChg chg="modSld sldOrd">
      <pc:chgData name="Tobias Schneider" userId="S::tobias.schneider@uni-wuerzburg.de::630d3ec8-4b29-4700-bdc3-b0acaabcceab" providerId="AD" clId="Web-{3C0E86C6-8298-16C3-BA74-552D3AC19B42}" dt="2024-01-22T15:17:08.665" v="222" actId="1076"/>
      <pc:docMkLst>
        <pc:docMk/>
      </pc:docMkLst>
      <pc:sldChg chg="modSp">
        <pc:chgData name="Tobias Schneider" userId="S::tobias.schneider@uni-wuerzburg.de::630d3ec8-4b29-4700-bdc3-b0acaabcceab" providerId="AD" clId="Web-{3C0E86C6-8298-16C3-BA74-552D3AC19B42}" dt="2024-01-22T14:28:12.172" v="31" actId="20577"/>
        <pc:sldMkLst>
          <pc:docMk/>
          <pc:sldMk cId="0" sldId="330"/>
        </pc:sldMkLst>
      </pc:sldChg>
      <pc:sldChg chg="addAnim modAnim">
        <pc:chgData name="Tobias Schneider" userId="S::tobias.schneider@uni-wuerzburg.de::630d3ec8-4b29-4700-bdc3-b0acaabcceab" providerId="AD" clId="Web-{3C0E86C6-8298-16C3-BA74-552D3AC19B42}" dt="2024-01-22T14:31:54.852" v="46"/>
        <pc:sldMkLst>
          <pc:docMk/>
          <pc:sldMk cId="0" sldId="337"/>
        </pc:sldMkLst>
      </pc:sldChg>
      <pc:sldChg chg="addAnim delAnim">
        <pc:chgData name="Tobias Schneider" userId="S::tobias.schneider@uni-wuerzburg.de::630d3ec8-4b29-4700-bdc3-b0acaabcceab" providerId="AD" clId="Web-{3C0E86C6-8298-16C3-BA74-552D3AC19B42}" dt="2024-01-22T14:30:33.349" v="43"/>
        <pc:sldMkLst>
          <pc:docMk/>
          <pc:sldMk cId="4124622548" sldId="370"/>
        </pc:sldMkLst>
      </pc:sldChg>
      <pc:sldChg chg="addAnim">
        <pc:chgData name="Tobias Schneider" userId="S::tobias.schneider@uni-wuerzburg.de::630d3ec8-4b29-4700-bdc3-b0acaabcceab" providerId="AD" clId="Web-{3C0E86C6-8298-16C3-BA74-552D3AC19B42}" dt="2024-01-22T14:32:09.977" v="48"/>
        <pc:sldMkLst>
          <pc:docMk/>
          <pc:sldMk cId="1796400766" sldId="371"/>
        </pc:sldMkLst>
      </pc:sldChg>
      <pc:sldChg chg="ord delAnim">
        <pc:chgData name="Tobias Schneider" userId="S::tobias.schneider@uni-wuerzburg.de::630d3ec8-4b29-4700-bdc3-b0acaabcceab" providerId="AD" clId="Web-{3C0E86C6-8298-16C3-BA74-552D3AC19B42}" dt="2024-01-22T14:10:24.916" v="21"/>
        <pc:sldMkLst>
          <pc:docMk/>
          <pc:sldMk cId="3924898234" sldId="372"/>
        </pc:sldMkLst>
      </pc:sldChg>
      <pc:sldChg chg="addAnim delAnim">
        <pc:chgData name="Tobias Schneider" userId="S::tobias.schneider@uni-wuerzburg.de::630d3ec8-4b29-4700-bdc3-b0acaabcceab" providerId="AD" clId="Web-{3C0E86C6-8298-16C3-BA74-552D3AC19B42}" dt="2024-01-22T14:32:45.510" v="59"/>
        <pc:sldMkLst>
          <pc:docMk/>
          <pc:sldMk cId="2893767851" sldId="373"/>
        </pc:sldMkLst>
      </pc:sldChg>
      <pc:sldChg chg="modSp delAnim">
        <pc:chgData name="Tobias Schneider" userId="S::tobias.schneider@uni-wuerzburg.de::630d3ec8-4b29-4700-bdc3-b0acaabcceab" providerId="AD" clId="Web-{3C0E86C6-8298-16C3-BA74-552D3AC19B42}" dt="2024-01-22T15:09:12.883" v="194" actId="20577"/>
        <pc:sldMkLst>
          <pc:docMk/>
          <pc:sldMk cId="3406233372" sldId="374"/>
        </pc:sldMkLst>
      </pc:sldChg>
      <pc:sldChg chg="addAnim delAnim modAnim">
        <pc:chgData name="Tobias Schneider" userId="S::tobias.schneider@uni-wuerzburg.de::630d3ec8-4b29-4700-bdc3-b0acaabcceab" providerId="AD" clId="Web-{3C0E86C6-8298-16C3-BA74-552D3AC19B42}" dt="2024-01-22T15:00:58.616" v="135"/>
        <pc:sldMkLst>
          <pc:docMk/>
          <pc:sldMk cId="1073585293" sldId="376"/>
        </pc:sldMkLst>
      </pc:sldChg>
      <pc:sldChg chg="modSp addAnim delAnim modAnim">
        <pc:chgData name="Tobias Schneider" userId="S::tobias.schneider@uni-wuerzburg.de::630d3ec8-4b29-4700-bdc3-b0acaabcceab" providerId="AD" clId="Web-{3C0E86C6-8298-16C3-BA74-552D3AC19B42}" dt="2024-01-22T14:59:47.770" v="125"/>
        <pc:sldMkLst>
          <pc:docMk/>
          <pc:sldMk cId="3539772140" sldId="377"/>
        </pc:sldMkLst>
      </pc:sldChg>
      <pc:sldChg chg="modSp addAnim">
        <pc:chgData name="Tobias Schneider" userId="S::tobias.schneider@uni-wuerzburg.de::630d3ec8-4b29-4700-bdc3-b0acaabcceab" providerId="AD" clId="Web-{3C0E86C6-8298-16C3-BA74-552D3AC19B42}" dt="2024-01-22T15:17:08.665" v="222" actId="1076"/>
        <pc:sldMkLst>
          <pc:docMk/>
          <pc:sldMk cId="3201956876" sldId="380"/>
        </pc:sldMkLst>
      </pc:sldChg>
      <pc:sldChg chg="addAnim modAnim">
        <pc:chgData name="Tobias Schneider" userId="S::tobias.schneider@uni-wuerzburg.de::630d3ec8-4b29-4700-bdc3-b0acaabcceab" providerId="AD" clId="Web-{3C0E86C6-8298-16C3-BA74-552D3AC19B42}" dt="2024-01-22T14:31:14.491" v="44"/>
        <pc:sldMkLst>
          <pc:docMk/>
          <pc:sldMk cId="2690471326" sldId="381"/>
        </pc:sldMkLst>
      </pc:sldChg>
      <pc:sldChg chg="addSp delSp modSp addAnim delAnim">
        <pc:chgData name="Tobias Schneider" userId="S::tobias.schneider@uni-wuerzburg.de::630d3ec8-4b29-4700-bdc3-b0acaabcceab" providerId="AD" clId="Web-{3C0E86C6-8298-16C3-BA74-552D3AC19B42}" dt="2024-01-22T15:16:42.805" v="220" actId="14100"/>
        <pc:sldMkLst>
          <pc:docMk/>
          <pc:sldMk cId="3138590188" sldId="383"/>
        </pc:sldMkLst>
      </pc:sldChg>
      <pc:sldChg chg="addAnim modAnim">
        <pc:chgData name="Tobias Schneider" userId="S::tobias.schneider@uni-wuerzburg.de::630d3ec8-4b29-4700-bdc3-b0acaabcceab" providerId="AD" clId="Web-{3C0E86C6-8298-16C3-BA74-552D3AC19B42}" dt="2024-01-22T15:07:45.396" v="186"/>
        <pc:sldMkLst>
          <pc:docMk/>
          <pc:sldMk cId="1612904506" sldId="384"/>
        </pc:sldMkLst>
      </pc:sldChg>
    </pc:docChg>
  </pc:docChgLst>
  <pc:docChgLst>
    <pc:chgData name="Tobias Schneider" userId="S::tobias.schneider@uni-wuerzburg.de::630d3ec8-4b29-4700-bdc3-b0acaabcceab" providerId="AD" clId="Web-{999D5B10-965D-9194-2B59-C5776A41CA93}"/>
    <pc:docChg chg="delSld modSld">
      <pc:chgData name="Tobias Schneider" userId="S::tobias.schneider@uni-wuerzburg.de::630d3ec8-4b29-4700-bdc3-b0acaabcceab" providerId="AD" clId="Web-{999D5B10-965D-9194-2B59-C5776A41CA93}" dt="2023-10-11T17:02:38.312" v="214"/>
      <pc:docMkLst>
        <pc:docMk/>
      </pc:docMkLst>
      <pc:sldChg chg="modSp">
        <pc:chgData name="Tobias Schneider" userId="S::tobias.schneider@uni-wuerzburg.de::630d3ec8-4b29-4700-bdc3-b0acaabcceab" providerId="AD" clId="Web-{999D5B10-965D-9194-2B59-C5776A41CA93}" dt="2023-10-11T17:02:33.343" v="213" actId="20577"/>
        <pc:sldMkLst>
          <pc:docMk/>
          <pc:sldMk cId="0" sldId="330"/>
        </pc:sldMkLst>
      </pc:sldChg>
      <pc:sldChg chg="delSp delAnim">
        <pc:chgData name="Tobias Schneider" userId="S::tobias.schneider@uni-wuerzburg.de::630d3ec8-4b29-4700-bdc3-b0acaabcceab" providerId="AD" clId="Web-{999D5B10-965D-9194-2B59-C5776A41CA93}" dt="2023-10-11T17:02:38.312" v="214"/>
        <pc:sldMkLst>
          <pc:docMk/>
          <pc:sldMk cId="0" sldId="337"/>
        </pc:sldMkLst>
      </pc:sldChg>
      <pc:sldChg chg="del">
        <pc:chgData name="Tobias Schneider" userId="S::tobias.schneider@uni-wuerzburg.de::630d3ec8-4b29-4700-bdc3-b0acaabcceab" providerId="AD" clId="Web-{999D5B10-965D-9194-2B59-C5776A41CA93}" dt="2023-10-11T16:23:57.531" v="163"/>
        <pc:sldMkLst>
          <pc:docMk/>
          <pc:sldMk cId="0" sldId="345"/>
        </pc:sldMkLst>
      </pc:sldChg>
      <pc:sldChg chg="delSp modSp">
        <pc:chgData name="Tobias Schneider" userId="S::tobias.schneider@uni-wuerzburg.de::630d3ec8-4b29-4700-bdc3-b0acaabcceab" providerId="AD" clId="Web-{999D5B10-965D-9194-2B59-C5776A41CA93}" dt="2023-10-11T16:02:00.743" v="160" actId="20577"/>
        <pc:sldMkLst>
          <pc:docMk/>
          <pc:sldMk cId="0" sldId="349"/>
        </pc:sldMkLst>
      </pc:sldChg>
      <pc:sldChg chg="del">
        <pc:chgData name="Tobias Schneider" userId="S::tobias.schneider@uni-wuerzburg.de::630d3ec8-4b29-4700-bdc3-b0acaabcceab" providerId="AD" clId="Web-{999D5B10-965D-9194-2B59-C5776A41CA93}" dt="2023-10-11T16:24:02.953" v="165"/>
        <pc:sldMkLst>
          <pc:docMk/>
          <pc:sldMk cId="0" sldId="351"/>
        </pc:sldMkLst>
      </pc:sldChg>
      <pc:sldChg chg="del">
        <pc:chgData name="Tobias Schneider" userId="S::tobias.schneider@uni-wuerzburg.de::630d3ec8-4b29-4700-bdc3-b0acaabcceab" providerId="AD" clId="Web-{999D5B10-965D-9194-2B59-C5776A41CA93}" dt="2023-10-11T16:23:52.999" v="162"/>
        <pc:sldMkLst>
          <pc:docMk/>
          <pc:sldMk cId="3431652428" sldId="367"/>
        </pc:sldMkLst>
      </pc:sldChg>
      <pc:sldChg chg="del">
        <pc:chgData name="Tobias Schneider" userId="S::tobias.schneider@uni-wuerzburg.de::630d3ec8-4b29-4700-bdc3-b0acaabcceab" providerId="AD" clId="Web-{999D5B10-965D-9194-2B59-C5776A41CA93}" dt="2023-10-11T16:24:00.672" v="164"/>
        <pc:sldMkLst>
          <pc:docMk/>
          <pc:sldMk cId="3582448099" sldId="368"/>
        </pc:sldMkLst>
      </pc:sldChg>
      <pc:sldChg chg="modSp">
        <pc:chgData name="Tobias Schneider" userId="S::tobias.schneider@uni-wuerzburg.de::630d3ec8-4b29-4700-bdc3-b0acaabcceab" providerId="AD" clId="Web-{999D5B10-965D-9194-2B59-C5776A41CA93}" dt="2023-10-11T16:23:48.312" v="161" actId="1076"/>
        <pc:sldMkLst>
          <pc:docMk/>
          <pc:sldMk cId="458668923" sldId="369"/>
        </pc:sldMkLst>
      </pc:sldChg>
    </pc:docChg>
  </pc:docChgLst>
  <pc:docChgLst>
    <pc:chgData name="Tobias Schneider" userId="S::tobias.schneider@uni-wuerzburg.de::630d3ec8-4b29-4700-bdc3-b0acaabcceab" providerId="AD" clId="Web-{356711D9-75E9-76EE-B4BA-F61718F64B5C}"/>
    <pc:docChg chg="addSld modSld sldOrd modSection">
      <pc:chgData name="Tobias Schneider" userId="S::tobias.schneider@uni-wuerzburg.de::630d3ec8-4b29-4700-bdc3-b0acaabcceab" providerId="AD" clId="Web-{356711D9-75E9-76EE-B4BA-F61718F64B5C}" dt="2025-01-13T13:20:40.021" v="483" actId="20577"/>
      <pc:docMkLst>
        <pc:docMk/>
      </pc:docMkLst>
      <pc:sldChg chg="modSp">
        <pc:chgData name="Tobias Schneider" userId="S::tobias.schneider@uni-wuerzburg.de::630d3ec8-4b29-4700-bdc3-b0acaabcceab" providerId="AD" clId="Web-{356711D9-75E9-76EE-B4BA-F61718F64B5C}" dt="2025-01-13T12:05:00.917" v="5" actId="20577"/>
        <pc:sldMkLst>
          <pc:docMk/>
          <pc:sldMk cId="0" sldId="330"/>
        </pc:sldMkLst>
      </pc:sldChg>
      <pc:sldChg chg="modSp ord">
        <pc:chgData name="Tobias Schneider" userId="S::tobias.schneider@uni-wuerzburg.de::630d3ec8-4b29-4700-bdc3-b0acaabcceab" providerId="AD" clId="Web-{356711D9-75E9-76EE-B4BA-F61718F64B5C}" dt="2025-01-13T12:12:55.949" v="32" actId="20577"/>
        <pc:sldMkLst>
          <pc:docMk/>
          <pc:sldMk cId="1733490499" sldId="405"/>
        </pc:sldMkLst>
      </pc:sldChg>
      <pc:sldChg chg="addSp delSp modSp ord">
        <pc:chgData name="Tobias Schneider" userId="S::tobias.schneider@uni-wuerzburg.de::630d3ec8-4b29-4700-bdc3-b0acaabcceab" providerId="AD" clId="Web-{356711D9-75E9-76EE-B4BA-F61718F64B5C}" dt="2025-01-13T13:15:01.325" v="376" actId="1076"/>
        <pc:sldMkLst>
          <pc:docMk/>
          <pc:sldMk cId="3225617012" sldId="422"/>
        </pc:sldMkLst>
      </pc:sldChg>
      <pc:sldChg chg="ord">
        <pc:chgData name="Tobias Schneider" userId="S::tobias.schneider@uni-wuerzburg.de::630d3ec8-4b29-4700-bdc3-b0acaabcceab" providerId="AD" clId="Web-{356711D9-75E9-76EE-B4BA-F61718F64B5C}" dt="2025-01-13T12:12:26.651" v="16"/>
        <pc:sldMkLst>
          <pc:docMk/>
          <pc:sldMk cId="2317832722" sldId="423"/>
        </pc:sldMkLst>
      </pc:sldChg>
      <pc:sldChg chg="addSp delSp modSp ord delAnim">
        <pc:chgData name="Tobias Schneider" userId="S::tobias.schneider@uni-wuerzburg.de::630d3ec8-4b29-4700-bdc3-b0acaabcceab" providerId="AD" clId="Web-{356711D9-75E9-76EE-B4BA-F61718F64B5C}" dt="2025-01-13T12:29:33.233" v="83" actId="20577"/>
        <pc:sldMkLst>
          <pc:docMk/>
          <pc:sldMk cId="672895673" sldId="424"/>
        </pc:sldMkLst>
      </pc:sldChg>
      <pc:sldChg chg="ord">
        <pc:chgData name="Tobias Schneider" userId="S::tobias.schneider@uni-wuerzburg.de::630d3ec8-4b29-4700-bdc3-b0acaabcceab" providerId="AD" clId="Web-{356711D9-75E9-76EE-B4BA-F61718F64B5C}" dt="2025-01-13T12:12:26.651" v="15"/>
        <pc:sldMkLst>
          <pc:docMk/>
          <pc:sldMk cId="2364918922" sldId="425"/>
        </pc:sldMkLst>
      </pc:sldChg>
      <pc:sldChg chg="add replId">
        <pc:chgData name="Tobias Schneider" userId="S::tobias.schneider@uni-wuerzburg.de::630d3ec8-4b29-4700-bdc3-b0acaabcceab" providerId="AD" clId="Web-{356711D9-75E9-76EE-B4BA-F61718F64B5C}" dt="2025-01-13T12:14:27.202" v="34"/>
        <pc:sldMkLst>
          <pc:docMk/>
          <pc:sldMk cId="3064692159" sldId="428"/>
        </pc:sldMkLst>
      </pc:sldChg>
      <pc:sldChg chg="delSp modSp add replId">
        <pc:chgData name="Tobias Schneider" userId="S::tobias.schneider@uni-wuerzburg.de::630d3ec8-4b29-4700-bdc3-b0acaabcceab" providerId="AD" clId="Web-{356711D9-75E9-76EE-B4BA-F61718F64B5C}" dt="2025-01-13T13:20:40.021" v="483" actId="20577"/>
        <pc:sldMkLst>
          <pc:docMk/>
          <pc:sldMk cId="2157310283" sldId="429"/>
        </pc:sldMkLst>
      </pc:sldChg>
    </pc:docChg>
  </pc:docChgLst>
  <pc:docChgLst>
    <pc:chgData name="Tobias Schneider" userId="630d3ec8-4b29-4700-bdc3-b0acaabcceab" providerId="ADAL" clId="{9E5CF91B-AE47-45A9-BB96-387A704C211C}"/>
    <pc:docChg chg="undo custSel delSld modSld modMainMaster modSection">
      <pc:chgData name="Tobias Schneider" userId="630d3ec8-4b29-4700-bdc3-b0acaabcceab" providerId="ADAL" clId="{9E5CF91B-AE47-45A9-BB96-387A704C211C}" dt="2025-05-13T12:32:19.365" v="12" actId="478"/>
      <pc:docMkLst>
        <pc:docMk/>
      </pc:docMkLst>
      <pc:sldChg chg="delSp mod">
        <pc:chgData name="Tobias Schneider" userId="630d3ec8-4b29-4700-bdc3-b0acaabcceab" providerId="ADAL" clId="{9E5CF91B-AE47-45A9-BB96-387A704C211C}" dt="2025-05-13T12:32:19.365" v="12" actId="478"/>
        <pc:sldMkLst>
          <pc:docMk/>
          <pc:sldMk cId="0" sldId="330"/>
        </pc:sldMkLst>
      </pc:sldChg>
      <pc:sldChg chg="del">
        <pc:chgData name="Tobias Schneider" userId="630d3ec8-4b29-4700-bdc3-b0acaabcceab" providerId="ADAL" clId="{9E5CF91B-AE47-45A9-BB96-387A704C211C}" dt="2025-05-13T12:31:33.383" v="0" actId="47"/>
        <pc:sldMkLst>
          <pc:docMk/>
          <pc:sldMk cId="3924898234" sldId="372"/>
        </pc:sldMkLst>
      </pc:sldChg>
      <pc:sldChg chg="del">
        <pc:chgData name="Tobias Schneider" userId="630d3ec8-4b29-4700-bdc3-b0acaabcceab" providerId="ADAL" clId="{9E5CF91B-AE47-45A9-BB96-387A704C211C}" dt="2025-05-13T12:31:36.471" v="1" actId="47"/>
        <pc:sldMkLst>
          <pc:docMk/>
          <pc:sldMk cId="2868579678" sldId="390"/>
        </pc:sldMkLst>
      </pc:sldChg>
      <pc:sldMasterChg chg="delSp modSp mod modSldLayout">
        <pc:chgData name="Tobias Schneider" userId="630d3ec8-4b29-4700-bdc3-b0acaabcceab" providerId="ADAL" clId="{9E5CF91B-AE47-45A9-BB96-387A704C211C}" dt="2025-05-13T12:32:14.088" v="11" actId="20577"/>
        <pc:sldMasterMkLst>
          <pc:docMk/>
          <pc:sldMasterMk cId="0" sldId="2147483648"/>
        </pc:sldMasterMkLst>
        <pc:spChg chg="mod">
          <ac:chgData name="Tobias Schneider" userId="630d3ec8-4b29-4700-bdc3-b0acaabcceab" providerId="ADAL" clId="{9E5CF91B-AE47-45A9-BB96-387A704C211C}" dt="2025-05-13T12:32:14.088" v="11" actId="20577"/>
          <ac:spMkLst>
            <pc:docMk/>
            <pc:sldMasterMk cId="0" sldId="2147483648"/>
            <ac:spMk id="10" creationId="{00000000-0000-0000-0000-000000000000}"/>
          </ac:spMkLst>
        </pc:spChg>
        <pc:sldLayoutChg chg="delSp modSp mod">
          <pc:chgData name="Tobias Schneider" userId="630d3ec8-4b29-4700-bdc3-b0acaabcceab" providerId="ADAL" clId="{9E5CF91B-AE47-45A9-BB96-387A704C211C}" dt="2025-05-13T12:31:54.805" v="5" actId="20577"/>
          <pc:sldLayoutMkLst>
            <pc:docMk/>
            <pc:sldMasterMk cId="0" sldId="2147483648"/>
            <pc:sldLayoutMk cId="0" sldId="2147483649"/>
          </pc:sldLayoutMkLst>
          <pc:spChg chg="mod">
            <ac:chgData name="Tobias Schneider" userId="630d3ec8-4b29-4700-bdc3-b0acaabcceab" providerId="ADAL" clId="{9E5CF91B-AE47-45A9-BB96-387A704C211C}" dt="2025-05-13T12:31:54.805" v="5" actId="20577"/>
            <ac:spMkLst>
              <pc:docMk/>
              <pc:sldMasterMk cId="0" sldId="2147483648"/>
              <pc:sldLayoutMk cId="0" sldId="2147483649"/>
              <ac:spMk id="6" creationId="{BBBAC4D1-8122-84AA-5771-FCA8D51847B6}"/>
            </ac:spMkLst>
          </pc:spChg>
        </pc:sldLayoutChg>
      </pc:sldMasterChg>
    </pc:docChg>
  </pc:docChgLst>
  <pc:docChgLst>
    <pc:chgData name="Tobias Schneider" userId="630d3ec8-4b29-4700-bdc3-b0acaabcceab" providerId="ADAL" clId="{B7900AC4-8F0F-447D-BDDB-A0F7037A3E70}"/>
    <pc:docChg chg="undo custSel addSld modSld">
      <pc:chgData name="Tobias Schneider" userId="630d3ec8-4b29-4700-bdc3-b0acaabcceab" providerId="ADAL" clId="{B7900AC4-8F0F-447D-BDDB-A0F7037A3E70}" dt="2024-12-19T06:16:04.971" v="10720" actId="1076"/>
      <pc:docMkLst>
        <pc:docMk/>
      </pc:docMkLst>
      <pc:sldChg chg="modSp mod">
        <pc:chgData name="Tobias Schneider" userId="630d3ec8-4b29-4700-bdc3-b0acaabcceab" providerId="ADAL" clId="{B7900AC4-8F0F-447D-BDDB-A0F7037A3E70}" dt="2024-12-19T02:49:03.802" v="10456" actId="242"/>
        <pc:sldMkLst>
          <pc:docMk/>
          <pc:sldMk cId="0" sldId="330"/>
        </pc:sldMkLst>
      </pc:sldChg>
      <pc:sldChg chg="addSp delSp modSp mod modShow">
        <pc:chgData name="Tobias Schneider" userId="630d3ec8-4b29-4700-bdc3-b0acaabcceab" providerId="ADAL" clId="{B7900AC4-8F0F-447D-BDDB-A0F7037A3E70}" dt="2024-12-19T06:08:27.983" v="10709" actId="1076"/>
        <pc:sldMkLst>
          <pc:docMk/>
          <pc:sldMk cId="3924898234" sldId="372"/>
        </pc:sldMkLst>
      </pc:sldChg>
      <pc:sldChg chg="addSp delSp modSp mod delAnim modAnim">
        <pc:chgData name="Tobias Schneider" userId="630d3ec8-4b29-4700-bdc3-b0acaabcceab" providerId="ADAL" clId="{B7900AC4-8F0F-447D-BDDB-A0F7037A3E70}" dt="2024-12-19T03:03:09.788" v="10657"/>
        <pc:sldMkLst>
          <pc:docMk/>
          <pc:sldMk cId="406717353" sldId="389"/>
        </pc:sldMkLst>
      </pc:sldChg>
      <pc:sldChg chg="addSp delSp modSp mod modShow">
        <pc:chgData name="Tobias Schneider" userId="630d3ec8-4b29-4700-bdc3-b0acaabcceab" providerId="ADAL" clId="{B7900AC4-8F0F-447D-BDDB-A0F7037A3E70}" dt="2024-12-19T06:16:04.971" v="10720" actId="1076"/>
        <pc:sldMkLst>
          <pc:docMk/>
          <pc:sldMk cId="2868579678" sldId="390"/>
        </pc:sldMkLst>
      </pc:sldChg>
      <pc:sldChg chg="modAnim">
        <pc:chgData name="Tobias Schneider" userId="630d3ec8-4b29-4700-bdc3-b0acaabcceab" providerId="ADAL" clId="{B7900AC4-8F0F-447D-BDDB-A0F7037A3E70}" dt="2024-12-19T02:49:15.844" v="10459"/>
        <pc:sldMkLst>
          <pc:docMk/>
          <pc:sldMk cId="2255320688" sldId="403"/>
        </pc:sldMkLst>
      </pc:sldChg>
      <pc:sldChg chg="addSp delSp modSp mod modAnim">
        <pc:chgData name="Tobias Schneider" userId="630d3ec8-4b29-4700-bdc3-b0acaabcceab" providerId="ADAL" clId="{B7900AC4-8F0F-447D-BDDB-A0F7037A3E70}" dt="2024-12-19T02:50:28.338" v="10472" actId="20577"/>
        <pc:sldMkLst>
          <pc:docMk/>
          <pc:sldMk cId="4178530450" sldId="409"/>
        </pc:sldMkLst>
      </pc:sldChg>
      <pc:sldChg chg="modSp">
        <pc:chgData name="Tobias Schneider" userId="630d3ec8-4b29-4700-bdc3-b0acaabcceab" providerId="ADAL" clId="{B7900AC4-8F0F-447D-BDDB-A0F7037A3E70}" dt="2024-12-19T01:43:52.762" v="6760"/>
        <pc:sldMkLst>
          <pc:docMk/>
          <pc:sldMk cId="522987904" sldId="410"/>
        </pc:sldMkLst>
      </pc:sldChg>
      <pc:sldChg chg="modSp mod modAnim">
        <pc:chgData name="Tobias Schneider" userId="630d3ec8-4b29-4700-bdc3-b0acaabcceab" providerId="ADAL" clId="{B7900AC4-8F0F-447D-BDDB-A0F7037A3E70}" dt="2024-12-19T02:50:42.426" v="10477" actId="20577"/>
        <pc:sldMkLst>
          <pc:docMk/>
          <pc:sldMk cId="693357201" sldId="411"/>
        </pc:sldMkLst>
      </pc:sldChg>
      <pc:sldChg chg="modSp modAnim">
        <pc:chgData name="Tobias Schneider" userId="630d3ec8-4b29-4700-bdc3-b0acaabcceab" providerId="ADAL" clId="{B7900AC4-8F0F-447D-BDDB-A0F7037A3E70}" dt="2024-12-19T02:51:48.089" v="10496" actId="20577"/>
        <pc:sldMkLst>
          <pc:docMk/>
          <pc:sldMk cId="1048759295" sldId="412"/>
        </pc:sldMkLst>
      </pc:sldChg>
      <pc:sldChg chg="addSp delSp modSp mod delAnim modAnim">
        <pc:chgData name="Tobias Schneider" userId="630d3ec8-4b29-4700-bdc3-b0acaabcceab" providerId="ADAL" clId="{B7900AC4-8F0F-447D-BDDB-A0F7037A3E70}" dt="2024-12-19T02:52:09.390" v="10500"/>
        <pc:sldMkLst>
          <pc:docMk/>
          <pc:sldMk cId="1706773923" sldId="413"/>
        </pc:sldMkLst>
      </pc:sldChg>
      <pc:sldChg chg="addSp delSp modSp add mod delAnim modAnim">
        <pc:chgData name="Tobias Schneider" userId="630d3ec8-4b29-4700-bdc3-b0acaabcceab" providerId="ADAL" clId="{B7900AC4-8F0F-447D-BDDB-A0F7037A3E70}" dt="2024-12-19T02:53:58.570" v="10513" actId="20577"/>
        <pc:sldMkLst>
          <pc:docMk/>
          <pc:sldMk cId="877509679" sldId="414"/>
        </pc:sldMkLst>
      </pc:sldChg>
      <pc:sldChg chg="add modAnim">
        <pc:chgData name="Tobias Schneider" userId="630d3ec8-4b29-4700-bdc3-b0acaabcceab" providerId="ADAL" clId="{B7900AC4-8F0F-447D-BDDB-A0F7037A3E70}" dt="2024-12-19T02:54:18.394" v="10514"/>
        <pc:sldMkLst>
          <pc:docMk/>
          <pc:sldMk cId="3527035669" sldId="415"/>
        </pc:sldMkLst>
      </pc:sldChg>
      <pc:sldChg chg="addSp delSp modSp add mod delAnim modAnim">
        <pc:chgData name="Tobias Schneider" userId="630d3ec8-4b29-4700-bdc3-b0acaabcceab" providerId="ADAL" clId="{B7900AC4-8F0F-447D-BDDB-A0F7037A3E70}" dt="2024-12-19T02:56:13.995" v="10600" actId="313"/>
        <pc:sldMkLst>
          <pc:docMk/>
          <pc:sldMk cId="1837234957" sldId="416"/>
        </pc:sldMkLst>
      </pc:sldChg>
      <pc:sldChg chg="addSp delSp modSp add mod delAnim modAnim">
        <pc:chgData name="Tobias Schneider" userId="630d3ec8-4b29-4700-bdc3-b0acaabcceab" providerId="ADAL" clId="{B7900AC4-8F0F-447D-BDDB-A0F7037A3E70}" dt="2024-12-19T02:57:40.702" v="10612"/>
        <pc:sldMkLst>
          <pc:docMk/>
          <pc:sldMk cId="153192337" sldId="417"/>
        </pc:sldMkLst>
      </pc:sldChg>
      <pc:sldChg chg="modSp add mod modAnim">
        <pc:chgData name="Tobias Schneider" userId="630d3ec8-4b29-4700-bdc3-b0acaabcceab" providerId="ADAL" clId="{B7900AC4-8F0F-447D-BDDB-A0F7037A3E70}" dt="2024-12-19T02:58:22.489" v="10619"/>
        <pc:sldMkLst>
          <pc:docMk/>
          <pc:sldMk cId="1410288617" sldId="418"/>
        </pc:sldMkLst>
      </pc:sldChg>
      <pc:sldChg chg="addSp delSp modSp add mod delAnim modAnim">
        <pc:chgData name="Tobias Schneider" userId="630d3ec8-4b29-4700-bdc3-b0acaabcceab" providerId="ADAL" clId="{B7900AC4-8F0F-447D-BDDB-A0F7037A3E70}" dt="2024-12-19T02:58:57.982" v="10623"/>
        <pc:sldMkLst>
          <pc:docMk/>
          <pc:sldMk cId="3048888810" sldId="419"/>
        </pc:sldMkLst>
      </pc:sldChg>
      <pc:sldChg chg="modSp add mod modAnim">
        <pc:chgData name="Tobias Schneider" userId="630d3ec8-4b29-4700-bdc3-b0acaabcceab" providerId="ADAL" clId="{B7900AC4-8F0F-447D-BDDB-A0F7037A3E70}" dt="2024-12-19T02:59:54.758" v="10631"/>
        <pc:sldMkLst>
          <pc:docMk/>
          <pc:sldMk cId="2018585804" sldId="420"/>
        </pc:sldMkLst>
      </pc:sldChg>
      <pc:sldChg chg="add modAnim">
        <pc:chgData name="Tobias Schneider" userId="630d3ec8-4b29-4700-bdc3-b0acaabcceab" providerId="ADAL" clId="{B7900AC4-8F0F-447D-BDDB-A0F7037A3E70}" dt="2024-12-19T03:00:07.539" v="10632"/>
        <pc:sldMkLst>
          <pc:docMk/>
          <pc:sldMk cId="845205106" sldId="421"/>
        </pc:sldMkLst>
      </pc:sldChg>
      <pc:sldChg chg="delSp modSp add mod delAnim modAnim">
        <pc:chgData name="Tobias Schneider" userId="630d3ec8-4b29-4700-bdc3-b0acaabcceab" providerId="ADAL" clId="{B7900AC4-8F0F-447D-BDDB-A0F7037A3E70}" dt="2024-12-19T03:00:14.903" v="10633"/>
        <pc:sldMkLst>
          <pc:docMk/>
          <pc:sldMk cId="3225617012" sldId="422"/>
        </pc:sldMkLst>
      </pc:sldChg>
      <pc:sldChg chg="addSp delSp modSp add mod delAnim modAnim">
        <pc:chgData name="Tobias Schneider" userId="630d3ec8-4b29-4700-bdc3-b0acaabcceab" providerId="ADAL" clId="{B7900AC4-8F0F-447D-BDDB-A0F7037A3E70}" dt="2024-12-19T03:01:26.503" v="10643"/>
        <pc:sldMkLst>
          <pc:docMk/>
          <pc:sldMk cId="2317832722" sldId="423"/>
        </pc:sldMkLst>
      </pc:sldChg>
      <pc:sldChg chg="addSp delSp modSp add mod delAnim modAnim">
        <pc:chgData name="Tobias Schneider" userId="630d3ec8-4b29-4700-bdc3-b0acaabcceab" providerId="ADAL" clId="{B7900AC4-8F0F-447D-BDDB-A0F7037A3E70}" dt="2024-12-19T03:02:10.674" v="10650"/>
        <pc:sldMkLst>
          <pc:docMk/>
          <pc:sldMk cId="672895673" sldId="424"/>
        </pc:sldMkLst>
      </pc:sldChg>
      <pc:sldChg chg="addSp delSp modSp add mod delAnim modAnim">
        <pc:chgData name="Tobias Schneider" userId="630d3ec8-4b29-4700-bdc3-b0acaabcceab" providerId="ADAL" clId="{B7900AC4-8F0F-447D-BDDB-A0F7037A3E70}" dt="2024-12-19T03:02:50.516" v="10654"/>
        <pc:sldMkLst>
          <pc:docMk/>
          <pc:sldMk cId="2364918922" sldId="425"/>
        </pc:sldMkLst>
      </pc:sldChg>
      <pc:sldChg chg="delSp modSp add mod delAnim">
        <pc:chgData name="Tobias Schneider" userId="630d3ec8-4b29-4700-bdc3-b0acaabcceab" providerId="ADAL" clId="{B7900AC4-8F0F-447D-BDDB-A0F7037A3E70}" dt="2024-12-19T02:30:55.746" v="8879" actId="20577"/>
        <pc:sldMkLst>
          <pc:docMk/>
          <pc:sldMk cId="2599791212" sldId="426"/>
        </pc:sldMkLst>
      </pc:sldChg>
      <pc:sldChg chg="add modAnim">
        <pc:chgData name="Tobias Schneider" userId="630d3ec8-4b29-4700-bdc3-b0acaabcceab" providerId="ADAL" clId="{B7900AC4-8F0F-447D-BDDB-A0F7037A3E70}" dt="2024-12-19T03:02:57.123" v="10655"/>
        <pc:sldMkLst>
          <pc:docMk/>
          <pc:sldMk cId="3319475986" sldId="427"/>
        </pc:sldMkLst>
      </pc:sldChg>
    </pc:docChg>
  </pc:docChgLst>
  <pc:docChgLst>
    <pc:chgData name="Tobias Schneider" userId="630d3ec8-4b29-4700-bdc3-b0acaabcceab" providerId="ADAL" clId="{ADCD01FF-CDBD-4F51-AEC4-F2AD5F36FF7A}"/>
    <pc:docChg chg="modSld">
      <pc:chgData name="Tobias Schneider" userId="630d3ec8-4b29-4700-bdc3-b0acaabcceab" providerId="ADAL" clId="{ADCD01FF-CDBD-4F51-AEC4-F2AD5F36FF7A}" dt="2025-01-24T10:00:12.856" v="3" actId="729"/>
      <pc:docMkLst>
        <pc:docMk/>
      </pc:docMkLst>
      <pc:sldChg chg="mod modShow">
        <pc:chgData name="Tobias Schneider" userId="630d3ec8-4b29-4700-bdc3-b0acaabcceab" providerId="ADAL" clId="{ADCD01FF-CDBD-4F51-AEC4-F2AD5F36FF7A}" dt="2025-01-24T10:00:07.042" v="2" actId="729"/>
        <pc:sldMkLst>
          <pc:docMk/>
          <pc:sldMk cId="3924898234" sldId="372"/>
        </pc:sldMkLst>
      </pc:sldChg>
      <pc:sldChg chg="mod modShow">
        <pc:chgData name="Tobias Schneider" userId="630d3ec8-4b29-4700-bdc3-b0acaabcceab" providerId="ADAL" clId="{ADCD01FF-CDBD-4F51-AEC4-F2AD5F36FF7A}" dt="2025-01-24T10:00:12.856" v="3" actId="729"/>
        <pc:sldMkLst>
          <pc:docMk/>
          <pc:sldMk cId="2868579678" sldId="390"/>
        </pc:sldMkLst>
      </pc:sldChg>
      <pc:sldChg chg="modSp modAnim">
        <pc:chgData name="Tobias Schneider" userId="630d3ec8-4b29-4700-bdc3-b0acaabcceab" providerId="ADAL" clId="{ADCD01FF-CDBD-4F51-AEC4-F2AD5F36FF7A}" dt="2025-01-24T09:59:54.303" v="1" actId="20577"/>
        <pc:sldMkLst>
          <pc:docMk/>
          <pc:sldMk cId="1772528548" sldId="472"/>
        </pc:sldMkLst>
      </pc:sldChg>
    </pc:docChg>
  </pc:docChgLst>
  <pc:docChgLst>
    <pc:chgData name="Tobias Schneider" userId="630d3ec8-4b29-4700-bdc3-b0acaabcceab" providerId="ADAL" clId="{85BC628B-6197-49AC-BAFD-D83FDF72E3E3}"/>
    <pc:docChg chg="undo custSel addSld modSld">
      <pc:chgData name="Tobias Schneider" userId="630d3ec8-4b29-4700-bdc3-b0acaabcceab" providerId="ADAL" clId="{85BC628B-6197-49AC-BAFD-D83FDF72E3E3}" dt="2025-01-14T16:43:48.570" v="4123" actId="20577"/>
      <pc:docMkLst>
        <pc:docMk/>
      </pc:docMkLst>
      <pc:sldChg chg="addSp delSp modSp mod">
        <pc:chgData name="Tobias Schneider" userId="630d3ec8-4b29-4700-bdc3-b0acaabcceab" providerId="ADAL" clId="{85BC628B-6197-49AC-BAFD-D83FDF72E3E3}" dt="2025-01-14T14:56:26.070" v="588" actId="20577"/>
        <pc:sldMkLst>
          <pc:docMk/>
          <pc:sldMk cId="3813381431" sldId="431"/>
        </pc:sldMkLst>
      </pc:sldChg>
      <pc:sldChg chg="addSp modSp add mod">
        <pc:chgData name="Tobias Schneider" userId="630d3ec8-4b29-4700-bdc3-b0acaabcceab" providerId="ADAL" clId="{85BC628B-6197-49AC-BAFD-D83FDF72E3E3}" dt="2025-01-14T15:11:28.921" v="1375" actId="20577"/>
        <pc:sldMkLst>
          <pc:docMk/>
          <pc:sldMk cId="1878646709" sldId="432"/>
        </pc:sldMkLst>
      </pc:sldChg>
      <pc:sldChg chg="delSp modSp add mod">
        <pc:chgData name="Tobias Schneider" userId="630d3ec8-4b29-4700-bdc3-b0acaabcceab" providerId="ADAL" clId="{85BC628B-6197-49AC-BAFD-D83FDF72E3E3}" dt="2025-01-14T15:22:23.315" v="1803" actId="1076"/>
        <pc:sldMkLst>
          <pc:docMk/>
          <pc:sldMk cId="4194059738" sldId="433"/>
        </pc:sldMkLst>
      </pc:sldChg>
      <pc:sldChg chg="addSp delSp modSp add mod">
        <pc:chgData name="Tobias Schneider" userId="630d3ec8-4b29-4700-bdc3-b0acaabcceab" providerId="ADAL" clId="{85BC628B-6197-49AC-BAFD-D83FDF72E3E3}" dt="2025-01-14T16:19:00.286" v="2704" actId="313"/>
        <pc:sldMkLst>
          <pc:docMk/>
          <pc:sldMk cId="3513162230" sldId="434"/>
        </pc:sldMkLst>
      </pc:sldChg>
      <pc:sldChg chg="delSp modSp add mod">
        <pc:chgData name="Tobias Schneider" userId="630d3ec8-4b29-4700-bdc3-b0acaabcceab" providerId="ADAL" clId="{85BC628B-6197-49AC-BAFD-D83FDF72E3E3}" dt="2025-01-14T16:40:57.141" v="3951" actId="20577"/>
        <pc:sldMkLst>
          <pc:docMk/>
          <pc:sldMk cId="1853244134" sldId="435"/>
        </pc:sldMkLst>
      </pc:sldChg>
      <pc:sldChg chg="addSp modSp add mod">
        <pc:chgData name="Tobias Schneider" userId="630d3ec8-4b29-4700-bdc3-b0acaabcceab" providerId="ADAL" clId="{85BC628B-6197-49AC-BAFD-D83FDF72E3E3}" dt="2025-01-14T16:38:27.305" v="3904" actId="14100"/>
        <pc:sldMkLst>
          <pc:docMk/>
          <pc:sldMk cId="2918436176" sldId="436"/>
        </pc:sldMkLst>
      </pc:sldChg>
      <pc:sldChg chg="addSp modSp add mod modAnim">
        <pc:chgData name="Tobias Schneider" userId="630d3ec8-4b29-4700-bdc3-b0acaabcceab" providerId="ADAL" clId="{85BC628B-6197-49AC-BAFD-D83FDF72E3E3}" dt="2025-01-14T16:42:53.614" v="4092" actId="14100"/>
        <pc:sldMkLst>
          <pc:docMk/>
          <pc:sldMk cId="405977203" sldId="437"/>
        </pc:sldMkLst>
      </pc:sldChg>
      <pc:sldChg chg="modSp add mod">
        <pc:chgData name="Tobias Schneider" userId="630d3ec8-4b29-4700-bdc3-b0acaabcceab" providerId="ADAL" clId="{85BC628B-6197-49AC-BAFD-D83FDF72E3E3}" dt="2025-01-14T16:43:48.570" v="4123" actId="20577"/>
        <pc:sldMkLst>
          <pc:docMk/>
          <pc:sldMk cId="3308008555" sldId="438"/>
        </pc:sldMkLst>
      </pc:sldChg>
    </pc:docChg>
  </pc:docChgLst>
  <pc:docChgLst>
    <pc:chgData name="Tobias Schneider" userId="630d3ec8-4b29-4700-bdc3-b0acaabcceab" providerId="ADAL" clId="{98EFEE1E-2DCA-45C0-A200-6A7E76F23F78}"/>
    <pc:docChg chg="undo custSel modSld">
      <pc:chgData name="Tobias Schneider" userId="630d3ec8-4b29-4700-bdc3-b0acaabcceab" providerId="ADAL" clId="{98EFEE1E-2DCA-45C0-A200-6A7E76F23F78}" dt="2024-12-05T13:55:31.103" v="187" actId="20577"/>
      <pc:docMkLst>
        <pc:docMk/>
      </pc:docMkLst>
      <pc:sldChg chg="mod modShow">
        <pc:chgData name="Tobias Schneider" userId="630d3ec8-4b29-4700-bdc3-b0acaabcceab" providerId="ADAL" clId="{98EFEE1E-2DCA-45C0-A200-6A7E76F23F78}" dt="2024-12-05T13:51:25.320" v="161" actId="729"/>
        <pc:sldMkLst>
          <pc:docMk/>
          <pc:sldMk cId="3924898234" sldId="372"/>
        </pc:sldMkLst>
      </pc:sldChg>
      <pc:sldChg chg="modSp mod modShow">
        <pc:chgData name="Tobias Schneider" userId="630d3ec8-4b29-4700-bdc3-b0acaabcceab" providerId="ADAL" clId="{98EFEE1E-2DCA-45C0-A200-6A7E76F23F78}" dt="2024-12-05T13:51:29.295" v="162" actId="729"/>
        <pc:sldMkLst>
          <pc:docMk/>
          <pc:sldMk cId="2868579678" sldId="390"/>
        </pc:sldMkLst>
      </pc:sldChg>
      <pc:sldChg chg="modSp mod">
        <pc:chgData name="Tobias Schneider" userId="630d3ec8-4b29-4700-bdc3-b0acaabcceab" providerId="ADAL" clId="{98EFEE1E-2DCA-45C0-A200-6A7E76F23F78}" dt="2024-12-05T13:52:06.828" v="180" actId="1038"/>
        <pc:sldMkLst>
          <pc:docMk/>
          <pc:sldMk cId="4116739798" sldId="442"/>
        </pc:sldMkLst>
      </pc:sldChg>
      <pc:sldChg chg="modSp">
        <pc:chgData name="Tobias Schneider" userId="630d3ec8-4b29-4700-bdc3-b0acaabcceab" providerId="ADAL" clId="{98EFEE1E-2DCA-45C0-A200-6A7E76F23F78}" dt="2024-12-05T13:52:44.634" v="181" actId="20577"/>
        <pc:sldMkLst>
          <pc:docMk/>
          <pc:sldMk cId="1331800716" sldId="445"/>
        </pc:sldMkLst>
      </pc:sldChg>
      <pc:sldChg chg="modSp mod">
        <pc:chgData name="Tobias Schneider" userId="630d3ec8-4b29-4700-bdc3-b0acaabcceab" providerId="ADAL" clId="{98EFEE1E-2DCA-45C0-A200-6A7E76F23F78}" dt="2024-12-05T13:53:21.949" v="185" actId="1076"/>
        <pc:sldMkLst>
          <pc:docMk/>
          <pc:sldMk cId="1478080456" sldId="449"/>
        </pc:sldMkLst>
      </pc:sldChg>
      <pc:sldChg chg="modSp modAnim">
        <pc:chgData name="Tobias Schneider" userId="630d3ec8-4b29-4700-bdc3-b0acaabcceab" providerId="ADAL" clId="{98EFEE1E-2DCA-45C0-A200-6A7E76F23F78}" dt="2024-12-05T13:54:09.897" v="186" actId="20577"/>
        <pc:sldMkLst>
          <pc:docMk/>
          <pc:sldMk cId="2727545292" sldId="455"/>
        </pc:sldMkLst>
      </pc:sldChg>
      <pc:sldChg chg="modSp mod modAnim">
        <pc:chgData name="Tobias Schneider" userId="630d3ec8-4b29-4700-bdc3-b0acaabcceab" providerId="ADAL" clId="{98EFEE1E-2DCA-45C0-A200-6A7E76F23F78}" dt="2024-12-05T07:05:01.145" v="62" actId="20577"/>
        <pc:sldMkLst>
          <pc:docMk/>
          <pc:sldMk cId="1300675809" sldId="456"/>
        </pc:sldMkLst>
      </pc:sldChg>
      <pc:sldChg chg="modSp mod modAnim">
        <pc:chgData name="Tobias Schneider" userId="630d3ec8-4b29-4700-bdc3-b0acaabcceab" providerId="ADAL" clId="{98EFEE1E-2DCA-45C0-A200-6A7E76F23F78}" dt="2024-12-05T07:06:54.485" v="109"/>
        <pc:sldMkLst>
          <pc:docMk/>
          <pc:sldMk cId="2938768594" sldId="457"/>
        </pc:sldMkLst>
      </pc:sldChg>
      <pc:sldChg chg="modSp modAnim">
        <pc:chgData name="Tobias Schneider" userId="630d3ec8-4b29-4700-bdc3-b0acaabcceab" providerId="ADAL" clId="{98EFEE1E-2DCA-45C0-A200-6A7E76F23F78}" dt="2024-12-05T13:55:31.103" v="187" actId="20577"/>
        <pc:sldMkLst>
          <pc:docMk/>
          <pc:sldMk cId="3108441794" sldId="458"/>
        </pc:sldMkLst>
      </pc:sldChg>
      <pc:sldChg chg="modSp mod modAnim">
        <pc:chgData name="Tobias Schneider" userId="630d3ec8-4b29-4700-bdc3-b0acaabcceab" providerId="ADAL" clId="{98EFEE1E-2DCA-45C0-A200-6A7E76F23F78}" dt="2024-12-05T07:09:20.919" v="125"/>
        <pc:sldMkLst>
          <pc:docMk/>
          <pc:sldMk cId="4029447054" sldId="459"/>
        </pc:sldMkLst>
      </pc:sldChg>
      <pc:sldChg chg="modSp mod modAnim">
        <pc:chgData name="Tobias Schneider" userId="630d3ec8-4b29-4700-bdc3-b0acaabcceab" providerId="ADAL" clId="{98EFEE1E-2DCA-45C0-A200-6A7E76F23F78}" dt="2024-12-05T07:11:40.285" v="146"/>
        <pc:sldMkLst>
          <pc:docMk/>
          <pc:sldMk cId="110587271" sldId="460"/>
        </pc:sldMkLst>
      </pc:sldChg>
      <pc:sldChg chg="modSp mod modAnim">
        <pc:chgData name="Tobias Schneider" userId="630d3ec8-4b29-4700-bdc3-b0acaabcceab" providerId="ADAL" clId="{98EFEE1E-2DCA-45C0-A200-6A7E76F23F78}" dt="2024-12-05T07:12:42.646" v="160"/>
        <pc:sldMkLst>
          <pc:docMk/>
          <pc:sldMk cId="856410596" sldId="461"/>
        </pc:sldMkLst>
      </pc:sldChg>
    </pc:docChg>
  </pc:docChgLst>
  <pc:docChgLst>
    <pc:chgData name="Tobias Schneider" userId="630d3ec8-4b29-4700-bdc3-b0acaabcceab" providerId="ADAL" clId="{33985236-4497-4D2B-A499-2D60505D7E6F}"/>
    <pc:docChg chg="undo redo custSel addSld delSld modSld sldOrd modMainMaster addSection delSection modSection">
      <pc:chgData name="Tobias Schneider" userId="630d3ec8-4b29-4700-bdc3-b0acaabcceab" providerId="ADAL" clId="{33985236-4497-4D2B-A499-2D60505D7E6F}" dt="2025-01-22T20:19:24.574" v="7200" actId="1076"/>
      <pc:docMkLst>
        <pc:docMk/>
      </pc:docMkLst>
      <pc:sldChg chg="addSp delSp modSp mod ord delAnim modAnim">
        <pc:chgData name="Tobias Schneider" userId="630d3ec8-4b29-4700-bdc3-b0acaabcceab" providerId="ADAL" clId="{33985236-4497-4D2B-A499-2D60505D7E6F}" dt="2025-01-22T20:15:34.243" v="7109"/>
        <pc:sldMkLst>
          <pc:docMk/>
          <pc:sldMk cId="406717353" sldId="389"/>
        </pc:sldMkLst>
      </pc:sldChg>
      <pc:sldChg chg="modSp mod">
        <pc:chgData name="Tobias Schneider" userId="630d3ec8-4b29-4700-bdc3-b0acaabcceab" providerId="ADAL" clId="{33985236-4497-4D2B-A499-2D60505D7E6F}" dt="2025-01-22T20:02:33.001" v="7012" actId="404"/>
        <pc:sldMkLst>
          <pc:docMk/>
          <pc:sldMk cId="1733490499" sldId="405"/>
        </pc:sldMkLst>
      </pc:sldChg>
      <pc:sldChg chg="del">
        <pc:chgData name="Tobias Schneider" userId="630d3ec8-4b29-4700-bdc3-b0acaabcceab" providerId="ADAL" clId="{33985236-4497-4D2B-A499-2D60505D7E6F}" dt="2025-01-22T19:10:58.246" v="5159" actId="47"/>
        <pc:sldMkLst>
          <pc:docMk/>
          <pc:sldMk cId="3225617012" sldId="422"/>
        </pc:sldMkLst>
      </pc:sldChg>
      <pc:sldChg chg="del">
        <pc:chgData name="Tobias Schneider" userId="630d3ec8-4b29-4700-bdc3-b0acaabcceab" providerId="ADAL" clId="{33985236-4497-4D2B-A499-2D60505D7E6F}" dt="2025-01-22T19:10:58.246" v="5159" actId="47"/>
        <pc:sldMkLst>
          <pc:docMk/>
          <pc:sldMk cId="672895673" sldId="424"/>
        </pc:sldMkLst>
      </pc:sldChg>
      <pc:sldChg chg="del">
        <pc:chgData name="Tobias Schneider" userId="630d3ec8-4b29-4700-bdc3-b0acaabcceab" providerId="ADAL" clId="{33985236-4497-4D2B-A499-2D60505D7E6F}" dt="2025-01-22T19:10:58.246" v="5159" actId="47"/>
        <pc:sldMkLst>
          <pc:docMk/>
          <pc:sldMk cId="2157310283" sldId="429"/>
        </pc:sldMkLst>
      </pc:sldChg>
      <pc:sldChg chg="del">
        <pc:chgData name="Tobias Schneider" userId="630d3ec8-4b29-4700-bdc3-b0acaabcceab" providerId="ADAL" clId="{33985236-4497-4D2B-A499-2D60505D7E6F}" dt="2025-01-22T19:10:58.246" v="5159" actId="47"/>
        <pc:sldMkLst>
          <pc:docMk/>
          <pc:sldMk cId="635160176" sldId="430"/>
        </pc:sldMkLst>
      </pc:sldChg>
      <pc:sldChg chg="del">
        <pc:chgData name="Tobias Schneider" userId="630d3ec8-4b29-4700-bdc3-b0acaabcceab" providerId="ADAL" clId="{33985236-4497-4D2B-A499-2D60505D7E6F}" dt="2025-01-22T19:10:58.246" v="5159" actId="47"/>
        <pc:sldMkLst>
          <pc:docMk/>
          <pc:sldMk cId="3813381431" sldId="431"/>
        </pc:sldMkLst>
      </pc:sldChg>
      <pc:sldChg chg="del">
        <pc:chgData name="Tobias Schneider" userId="630d3ec8-4b29-4700-bdc3-b0acaabcceab" providerId="ADAL" clId="{33985236-4497-4D2B-A499-2D60505D7E6F}" dt="2025-01-22T19:10:58.246" v="5159" actId="47"/>
        <pc:sldMkLst>
          <pc:docMk/>
          <pc:sldMk cId="1878646709" sldId="432"/>
        </pc:sldMkLst>
      </pc:sldChg>
      <pc:sldChg chg="del">
        <pc:chgData name="Tobias Schneider" userId="630d3ec8-4b29-4700-bdc3-b0acaabcceab" providerId="ADAL" clId="{33985236-4497-4D2B-A499-2D60505D7E6F}" dt="2025-01-22T19:10:58.246" v="5159" actId="47"/>
        <pc:sldMkLst>
          <pc:docMk/>
          <pc:sldMk cId="4194059738" sldId="433"/>
        </pc:sldMkLst>
      </pc:sldChg>
      <pc:sldChg chg="del">
        <pc:chgData name="Tobias Schneider" userId="630d3ec8-4b29-4700-bdc3-b0acaabcceab" providerId="ADAL" clId="{33985236-4497-4D2B-A499-2D60505D7E6F}" dt="2025-01-22T19:10:58.246" v="5159" actId="47"/>
        <pc:sldMkLst>
          <pc:docMk/>
          <pc:sldMk cId="3513162230" sldId="434"/>
        </pc:sldMkLst>
      </pc:sldChg>
      <pc:sldChg chg="del">
        <pc:chgData name="Tobias Schneider" userId="630d3ec8-4b29-4700-bdc3-b0acaabcceab" providerId="ADAL" clId="{33985236-4497-4D2B-A499-2D60505D7E6F}" dt="2025-01-22T19:10:58.246" v="5159" actId="47"/>
        <pc:sldMkLst>
          <pc:docMk/>
          <pc:sldMk cId="1853244134" sldId="435"/>
        </pc:sldMkLst>
      </pc:sldChg>
      <pc:sldChg chg="del">
        <pc:chgData name="Tobias Schneider" userId="630d3ec8-4b29-4700-bdc3-b0acaabcceab" providerId="ADAL" clId="{33985236-4497-4D2B-A499-2D60505D7E6F}" dt="2025-01-22T19:10:58.246" v="5159" actId="47"/>
        <pc:sldMkLst>
          <pc:docMk/>
          <pc:sldMk cId="2918436176" sldId="436"/>
        </pc:sldMkLst>
      </pc:sldChg>
      <pc:sldChg chg="del">
        <pc:chgData name="Tobias Schneider" userId="630d3ec8-4b29-4700-bdc3-b0acaabcceab" providerId="ADAL" clId="{33985236-4497-4D2B-A499-2D60505D7E6F}" dt="2025-01-22T19:10:58.246" v="5159" actId="47"/>
        <pc:sldMkLst>
          <pc:docMk/>
          <pc:sldMk cId="405977203" sldId="437"/>
        </pc:sldMkLst>
      </pc:sldChg>
      <pc:sldChg chg="del">
        <pc:chgData name="Tobias Schneider" userId="630d3ec8-4b29-4700-bdc3-b0acaabcceab" providerId="ADAL" clId="{33985236-4497-4D2B-A499-2D60505D7E6F}" dt="2025-01-22T19:10:58.246" v="5159" actId="47"/>
        <pc:sldMkLst>
          <pc:docMk/>
          <pc:sldMk cId="3308008555" sldId="438"/>
        </pc:sldMkLst>
      </pc:sldChg>
      <pc:sldChg chg="del">
        <pc:chgData name="Tobias Schneider" userId="630d3ec8-4b29-4700-bdc3-b0acaabcceab" providerId="ADAL" clId="{33985236-4497-4D2B-A499-2D60505D7E6F}" dt="2025-01-22T19:10:58.246" v="5159" actId="47"/>
        <pc:sldMkLst>
          <pc:docMk/>
          <pc:sldMk cId="3753079906" sldId="439"/>
        </pc:sldMkLst>
      </pc:sldChg>
      <pc:sldChg chg="del">
        <pc:chgData name="Tobias Schneider" userId="630d3ec8-4b29-4700-bdc3-b0acaabcceab" providerId="ADAL" clId="{33985236-4497-4D2B-A499-2D60505D7E6F}" dt="2025-01-22T19:10:58.246" v="5159" actId="47"/>
        <pc:sldMkLst>
          <pc:docMk/>
          <pc:sldMk cId="954121255" sldId="440"/>
        </pc:sldMkLst>
      </pc:sldChg>
      <pc:sldChg chg="del">
        <pc:chgData name="Tobias Schneider" userId="630d3ec8-4b29-4700-bdc3-b0acaabcceab" providerId="ADAL" clId="{33985236-4497-4D2B-A499-2D60505D7E6F}" dt="2025-01-22T19:10:58.246" v="5159" actId="47"/>
        <pc:sldMkLst>
          <pc:docMk/>
          <pc:sldMk cId="3466653182" sldId="441"/>
        </pc:sldMkLst>
      </pc:sldChg>
      <pc:sldChg chg="del">
        <pc:chgData name="Tobias Schneider" userId="630d3ec8-4b29-4700-bdc3-b0acaabcceab" providerId="ADAL" clId="{33985236-4497-4D2B-A499-2D60505D7E6F}" dt="2025-01-22T19:10:58.246" v="5159" actId="47"/>
        <pc:sldMkLst>
          <pc:docMk/>
          <pc:sldMk cId="1602160356" sldId="442"/>
        </pc:sldMkLst>
      </pc:sldChg>
      <pc:sldChg chg="addSp delSp modSp add mod modAnim">
        <pc:chgData name="Tobias Schneider" userId="630d3ec8-4b29-4700-bdc3-b0acaabcceab" providerId="ADAL" clId="{33985236-4497-4D2B-A499-2D60505D7E6F}" dt="2025-01-22T20:08:00.731" v="7043"/>
        <pc:sldMkLst>
          <pc:docMk/>
          <pc:sldMk cId="2763619859" sldId="443"/>
        </pc:sldMkLst>
      </pc:sldChg>
      <pc:sldChg chg="addSp modSp new mod ord">
        <pc:chgData name="Tobias Schneider" userId="630d3ec8-4b29-4700-bdc3-b0acaabcceab" providerId="ADAL" clId="{33985236-4497-4D2B-A499-2D60505D7E6F}" dt="2025-01-21T21:19:55.243" v="3563" actId="27116"/>
        <pc:sldMkLst>
          <pc:docMk/>
          <pc:sldMk cId="1440885954" sldId="444"/>
        </pc:sldMkLst>
      </pc:sldChg>
      <pc:sldChg chg="addSp modSp add mod modAnim">
        <pc:chgData name="Tobias Schneider" userId="630d3ec8-4b29-4700-bdc3-b0acaabcceab" providerId="ADAL" clId="{33985236-4497-4D2B-A499-2D60505D7E6F}" dt="2025-01-22T20:08:53.439" v="7048"/>
        <pc:sldMkLst>
          <pc:docMk/>
          <pc:sldMk cId="3893770225" sldId="445"/>
        </pc:sldMkLst>
      </pc:sldChg>
      <pc:sldChg chg="modSp mod">
        <pc:chgData name="Tobias Schneider" userId="630d3ec8-4b29-4700-bdc3-b0acaabcceab" providerId="ADAL" clId="{33985236-4497-4D2B-A499-2D60505D7E6F}" dt="2025-01-22T20:01:40.391" v="7005" actId="404"/>
        <pc:sldMkLst>
          <pc:docMk/>
          <pc:sldMk cId="3606254848" sldId="446"/>
        </pc:sldMkLst>
      </pc:sldChg>
      <pc:sldChg chg="modAnim">
        <pc:chgData name="Tobias Schneider" userId="630d3ec8-4b29-4700-bdc3-b0acaabcceab" providerId="ADAL" clId="{33985236-4497-4D2B-A499-2D60505D7E6F}" dt="2025-01-22T19:58:29.119" v="6924"/>
        <pc:sldMkLst>
          <pc:docMk/>
          <pc:sldMk cId="378958811" sldId="447"/>
        </pc:sldMkLst>
      </pc:sldChg>
      <pc:sldChg chg="modAnim">
        <pc:chgData name="Tobias Schneider" userId="630d3ec8-4b29-4700-bdc3-b0acaabcceab" providerId="ADAL" clId="{33985236-4497-4D2B-A499-2D60505D7E6F}" dt="2025-01-22T19:58:50.622" v="6926"/>
        <pc:sldMkLst>
          <pc:docMk/>
          <pc:sldMk cId="3568198627" sldId="448"/>
        </pc:sldMkLst>
      </pc:sldChg>
      <pc:sldChg chg="addSp delSp modSp mod modAnim">
        <pc:chgData name="Tobias Schneider" userId="630d3ec8-4b29-4700-bdc3-b0acaabcceab" providerId="ADAL" clId="{33985236-4497-4D2B-A499-2D60505D7E6F}" dt="2025-01-22T20:00:07.521" v="6932"/>
        <pc:sldMkLst>
          <pc:docMk/>
          <pc:sldMk cId="3401386013" sldId="449"/>
        </pc:sldMkLst>
      </pc:sldChg>
      <pc:sldChg chg="addSp delSp modSp add mod modAnim">
        <pc:chgData name="Tobias Schneider" userId="630d3ec8-4b29-4700-bdc3-b0acaabcceab" providerId="ADAL" clId="{33985236-4497-4D2B-A499-2D60505D7E6F}" dt="2025-01-22T20:04:56.706" v="7025"/>
        <pc:sldMkLst>
          <pc:docMk/>
          <pc:sldMk cId="767573541" sldId="450"/>
        </pc:sldMkLst>
      </pc:sldChg>
      <pc:sldChg chg="add del">
        <pc:chgData name="Tobias Schneider" userId="630d3ec8-4b29-4700-bdc3-b0acaabcceab" providerId="ADAL" clId="{33985236-4497-4D2B-A499-2D60505D7E6F}" dt="2025-01-21T10:28:18.978" v="2129" actId="47"/>
        <pc:sldMkLst>
          <pc:docMk/>
          <pc:sldMk cId="603296405" sldId="451"/>
        </pc:sldMkLst>
      </pc:sldChg>
      <pc:sldChg chg="add del">
        <pc:chgData name="Tobias Schneider" userId="630d3ec8-4b29-4700-bdc3-b0acaabcceab" providerId="ADAL" clId="{33985236-4497-4D2B-A499-2D60505D7E6F}" dt="2025-01-21T10:56:15.309" v="2706" actId="47"/>
        <pc:sldMkLst>
          <pc:docMk/>
          <pc:sldMk cId="1746003597" sldId="451"/>
        </pc:sldMkLst>
      </pc:sldChg>
      <pc:sldChg chg="delSp modSp add mod modAnim">
        <pc:chgData name="Tobias Schneider" userId="630d3ec8-4b29-4700-bdc3-b0acaabcceab" providerId="ADAL" clId="{33985236-4497-4D2B-A499-2D60505D7E6F}" dt="2025-01-22T20:05:49.068" v="7032"/>
        <pc:sldMkLst>
          <pc:docMk/>
          <pc:sldMk cId="2583251968" sldId="451"/>
        </pc:sldMkLst>
      </pc:sldChg>
      <pc:sldChg chg="addSp modSp new del mod">
        <pc:chgData name="Tobias Schneider" userId="630d3ec8-4b29-4700-bdc3-b0acaabcceab" providerId="ADAL" clId="{33985236-4497-4D2B-A499-2D60505D7E6F}" dt="2025-01-21T10:26:05.788" v="2120" actId="47"/>
        <pc:sldMkLst>
          <pc:docMk/>
          <pc:sldMk cId="2692007781" sldId="451"/>
        </pc:sldMkLst>
      </pc:sldChg>
      <pc:sldChg chg="modSp mod modAnim">
        <pc:chgData name="Tobias Schneider" userId="630d3ec8-4b29-4700-bdc3-b0acaabcceab" providerId="ADAL" clId="{33985236-4497-4D2B-A499-2D60505D7E6F}" dt="2025-01-22T20:06:05.029" v="7034"/>
        <pc:sldMkLst>
          <pc:docMk/>
          <pc:sldMk cId="1477399752" sldId="452"/>
        </pc:sldMkLst>
      </pc:sldChg>
      <pc:sldChg chg="modSp mod modAnim">
        <pc:chgData name="Tobias Schneider" userId="630d3ec8-4b29-4700-bdc3-b0acaabcceab" providerId="ADAL" clId="{33985236-4497-4D2B-A499-2D60505D7E6F}" dt="2025-01-22T20:06:18.515" v="7036"/>
        <pc:sldMkLst>
          <pc:docMk/>
          <pc:sldMk cId="2905661930" sldId="453"/>
        </pc:sldMkLst>
      </pc:sldChg>
      <pc:sldChg chg="modSp mod modAnim">
        <pc:chgData name="Tobias Schneider" userId="630d3ec8-4b29-4700-bdc3-b0acaabcceab" providerId="ADAL" clId="{33985236-4497-4D2B-A499-2D60505D7E6F}" dt="2025-01-22T20:06:35.919" v="7039"/>
        <pc:sldMkLst>
          <pc:docMk/>
          <pc:sldMk cId="1642800533" sldId="454"/>
        </pc:sldMkLst>
      </pc:sldChg>
      <pc:sldChg chg="modSp add mod">
        <pc:chgData name="Tobias Schneider" userId="630d3ec8-4b29-4700-bdc3-b0acaabcceab" providerId="ADAL" clId="{33985236-4497-4D2B-A499-2D60505D7E6F}" dt="2025-01-21T20:48:14.853" v="3283" actId="20577"/>
        <pc:sldMkLst>
          <pc:docMk/>
          <pc:sldMk cId="1930810272" sldId="455"/>
        </pc:sldMkLst>
      </pc:sldChg>
      <pc:sldChg chg="addSp modSp add mod ord modAnim">
        <pc:chgData name="Tobias Schneider" userId="630d3ec8-4b29-4700-bdc3-b0acaabcceab" providerId="ADAL" clId="{33985236-4497-4D2B-A499-2D60505D7E6F}" dt="2025-01-22T20:09:32.975" v="7053"/>
        <pc:sldMkLst>
          <pc:docMk/>
          <pc:sldMk cId="2093464322" sldId="456"/>
        </pc:sldMkLst>
      </pc:sldChg>
      <pc:sldChg chg="addSp delSp modSp add mod modAnim">
        <pc:chgData name="Tobias Schneider" userId="630d3ec8-4b29-4700-bdc3-b0acaabcceab" providerId="ADAL" clId="{33985236-4497-4D2B-A499-2D60505D7E6F}" dt="2025-01-22T20:10:35.891" v="7063"/>
        <pc:sldMkLst>
          <pc:docMk/>
          <pc:sldMk cId="2938484198" sldId="457"/>
        </pc:sldMkLst>
      </pc:sldChg>
      <pc:sldChg chg="add del">
        <pc:chgData name="Tobias Schneider" userId="630d3ec8-4b29-4700-bdc3-b0acaabcceab" providerId="ADAL" clId="{33985236-4497-4D2B-A499-2D60505D7E6F}" dt="2025-01-21T21:18:41.533" v="3541" actId="47"/>
        <pc:sldMkLst>
          <pc:docMk/>
          <pc:sldMk cId="3492686595" sldId="457"/>
        </pc:sldMkLst>
      </pc:sldChg>
      <pc:sldChg chg="addSp modSp add mod modAnim">
        <pc:chgData name="Tobias Schneider" userId="630d3ec8-4b29-4700-bdc3-b0acaabcceab" providerId="ADAL" clId="{33985236-4497-4D2B-A499-2D60505D7E6F}" dt="2025-01-22T20:11:08.633" v="7067"/>
        <pc:sldMkLst>
          <pc:docMk/>
          <pc:sldMk cId="1773382789" sldId="458"/>
        </pc:sldMkLst>
      </pc:sldChg>
      <pc:sldChg chg="new del">
        <pc:chgData name="Tobias Schneider" userId="630d3ec8-4b29-4700-bdc3-b0acaabcceab" providerId="ADAL" clId="{33985236-4497-4D2B-A499-2D60505D7E6F}" dt="2025-01-21T21:39:18.966" v="4153" actId="47"/>
        <pc:sldMkLst>
          <pc:docMk/>
          <pc:sldMk cId="2312262811" sldId="458"/>
        </pc:sldMkLst>
      </pc:sldChg>
      <pc:sldChg chg="add del">
        <pc:chgData name="Tobias Schneider" userId="630d3ec8-4b29-4700-bdc3-b0acaabcceab" providerId="ADAL" clId="{33985236-4497-4D2B-A499-2D60505D7E6F}" dt="2025-01-21T22:19:28.012" v="4997" actId="47"/>
        <pc:sldMkLst>
          <pc:docMk/>
          <pc:sldMk cId="2485762692" sldId="459"/>
        </pc:sldMkLst>
      </pc:sldChg>
      <pc:sldChg chg="addSp delSp modSp add mod modAnim">
        <pc:chgData name="Tobias Schneider" userId="630d3ec8-4b29-4700-bdc3-b0acaabcceab" providerId="ADAL" clId="{33985236-4497-4D2B-A499-2D60505D7E6F}" dt="2025-01-22T20:11:19.476" v="7069"/>
        <pc:sldMkLst>
          <pc:docMk/>
          <pc:sldMk cId="1236538119" sldId="460"/>
        </pc:sldMkLst>
      </pc:sldChg>
      <pc:sldChg chg="addSp delSp modSp add mod modAnim">
        <pc:chgData name="Tobias Schneider" userId="630d3ec8-4b29-4700-bdc3-b0acaabcceab" providerId="ADAL" clId="{33985236-4497-4D2B-A499-2D60505D7E6F}" dt="2025-01-22T20:11:30.682" v="7072"/>
        <pc:sldMkLst>
          <pc:docMk/>
          <pc:sldMk cId="2024260817" sldId="461"/>
        </pc:sldMkLst>
      </pc:sldChg>
      <pc:sldChg chg="addSp delSp modSp add mod modAnim">
        <pc:chgData name="Tobias Schneider" userId="630d3ec8-4b29-4700-bdc3-b0acaabcceab" providerId="ADAL" clId="{33985236-4497-4D2B-A499-2D60505D7E6F}" dt="2025-01-22T20:12:03.933" v="7075"/>
        <pc:sldMkLst>
          <pc:docMk/>
          <pc:sldMk cId="4024484704" sldId="462"/>
        </pc:sldMkLst>
      </pc:sldChg>
      <pc:sldChg chg="addSp delSp modSp add mod modAnim">
        <pc:chgData name="Tobias Schneider" userId="630d3ec8-4b29-4700-bdc3-b0acaabcceab" providerId="ADAL" clId="{33985236-4497-4D2B-A499-2D60505D7E6F}" dt="2025-01-22T20:12:19.764" v="7078"/>
        <pc:sldMkLst>
          <pc:docMk/>
          <pc:sldMk cId="4112351569" sldId="463"/>
        </pc:sldMkLst>
      </pc:sldChg>
      <pc:sldChg chg="addSp delSp modSp add mod modAnim">
        <pc:chgData name="Tobias Schneider" userId="630d3ec8-4b29-4700-bdc3-b0acaabcceab" providerId="ADAL" clId="{33985236-4497-4D2B-A499-2D60505D7E6F}" dt="2025-01-22T20:12:28.126" v="7080"/>
        <pc:sldMkLst>
          <pc:docMk/>
          <pc:sldMk cId="952671860" sldId="464"/>
        </pc:sldMkLst>
      </pc:sldChg>
      <pc:sldChg chg="modSp mod modAnim">
        <pc:chgData name="Tobias Schneider" userId="630d3ec8-4b29-4700-bdc3-b0acaabcceab" providerId="ADAL" clId="{33985236-4497-4D2B-A499-2D60505D7E6F}" dt="2025-01-22T20:13:10.431" v="7086" actId="14100"/>
        <pc:sldMkLst>
          <pc:docMk/>
          <pc:sldMk cId="4208393130" sldId="465"/>
        </pc:sldMkLst>
      </pc:sldChg>
      <pc:sldChg chg="modAnim">
        <pc:chgData name="Tobias Schneider" userId="630d3ec8-4b29-4700-bdc3-b0acaabcceab" providerId="ADAL" clId="{33985236-4497-4D2B-A499-2D60505D7E6F}" dt="2025-01-22T20:13:53.399" v="7089"/>
        <pc:sldMkLst>
          <pc:docMk/>
          <pc:sldMk cId="348426136" sldId="471"/>
        </pc:sldMkLst>
      </pc:sldChg>
      <pc:sldChg chg="modSp mod modAnim">
        <pc:chgData name="Tobias Schneider" userId="630d3ec8-4b29-4700-bdc3-b0acaabcceab" providerId="ADAL" clId="{33985236-4497-4D2B-A499-2D60505D7E6F}" dt="2025-01-22T20:14:34.858" v="7096"/>
        <pc:sldMkLst>
          <pc:docMk/>
          <pc:sldMk cId="1772528548" sldId="472"/>
        </pc:sldMkLst>
      </pc:sldChg>
      <pc:sldChg chg="modSp mod modAnim">
        <pc:chgData name="Tobias Schneider" userId="630d3ec8-4b29-4700-bdc3-b0acaabcceab" providerId="ADAL" clId="{33985236-4497-4D2B-A499-2D60505D7E6F}" dt="2025-01-22T20:14:51.987" v="7097"/>
        <pc:sldMkLst>
          <pc:docMk/>
          <pc:sldMk cId="2483455590" sldId="473"/>
        </pc:sldMkLst>
      </pc:sldChg>
      <pc:sldChg chg="del">
        <pc:chgData name="Tobias Schneider" userId="630d3ec8-4b29-4700-bdc3-b0acaabcceab" providerId="ADAL" clId="{33985236-4497-4D2B-A499-2D60505D7E6F}" dt="2025-01-22T19:10:32.545" v="5158" actId="47"/>
        <pc:sldMkLst>
          <pc:docMk/>
          <pc:sldMk cId="449289748" sldId="474"/>
        </pc:sldMkLst>
      </pc:sldChg>
      <pc:sldChg chg="addSp delSp modSp add mod modAnim">
        <pc:chgData name="Tobias Schneider" userId="630d3ec8-4b29-4700-bdc3-b0acaabcceab" providerId="ADAL" clId="{33985236-4497-4D2B-A499-2D60505D7E6F}" dt="2025-01-22T20:15:04.498" v="7100"/>
        <pc:sldMkLst>
          <pc:docMk/>
          <pc:sldMk cId="3034714521" sldId="474"/>
        </pc:sldMkLst>
      </pc:sldChg>
      <pc:sldChg chg="addSp delSp modSp add mod modAnim">
        <pc:chgData name="Tobias Schneider" userId="630d3ec8-4b29-4700-bdc3-b0acaabcceab" providerId="ADAL" clId="{33985236-4497-4D2B-A499-2D60505D7E6F}" dt="2025-01-22T20:15:16.721" v="7103"/>
        <pc:sldMkLst>
          <pc:docMk/>
          <pc:sldMk cId="4285050947" sldId="475"/>
        </pc:sldMkLst>
      </pc:sldChg>
      <pc:sldChg chg="addSp delSp modSp add mod modAnim">
        <pc:chgData name="Tobias Schneider" userId="630d3ec8-4b29-4700-bdc3-b0acaabcceab" providerId="ADAL" clId="{33985236-4497-4D2B-A499-2D60505D7E6F}" dt="2025-01-22T20:15:22.964" v="7105"/>
        <pc:sldMkLst>
          <pc:docMk/>
          <pc:sldMk cId="2428712834" sldId="476"/>
        </pc:sldMkLst>
      </pc:sldChg>
      <pc:sldMasterChg chg="modSp mod modSldLayout">
        <pc:chgData name="Tobias Schneider" userId="630d3ec8-4b29-4700-bdc3-b0acaabcceab" providerId="ADAL" clId="{33985236-4497-4D2B-A499-2D60505D7E6F}" dt="2025-01-16T00:54:10.218" v="29" actId="20577"/>
        <pc:sldMasterMkLst>
          <pc:docMk/>
          <pc:sldMasterMk cId="0" sldId="2147483648"/>
        </pc:sldMasterMkLst>
        <pc:sldLayoutChg chg="modSp mod">
          <pc:chgData name="Tobias Schneider" userId="630d3ec8-4b29-4700-bdc3-b0acaabcceab" providerId="ADAL" clId="{33985236-4497-4D2B-A499-2D60505D7E6F}" dt="2025-01-16T00:54:03.981" v="25" actId="20577"/>
          <pc:sldLayoutMkLst>
            <pc:docMk/>
            <pc:sldMasterMk cId="0" sldId="2147483648"/>
            <pc:sldLayoutMk cId="0" sldId="2147483649"/>
          </pc:sldLayoutMkLst>
        </pc:sldLayoutChg>
      </pc:sldMasterChg>
    </pc:docChg>
  </pc:docChgLst>
  <pc:docChgLst>
    <pc:chgData name="Tobias Schneider" userId="630d3ec8-4b29-4700-bdc3-b0acaabcceab" providerId="ADAL" clId="{DB342222-185F-4CAA-A315-6CD8F87BB926}"/>
    <pc:docChg chg="undo custSel addSld delSld modSld sldOrd delMainMaster modMainMaster">
      <pc:chgData name="Tobias Schneider" userId="630d3ec8-4b29-4700-bdc3-b0acaabcceab" providerId="ADAL" clId="{DB342222-185F-4CAA-A315-6CD8F87BB926}" dt="2024-01-23T07:40:37.522" v="11053"/>
      <pc:docMkLst>
        <pc:docMk/>
      </pc:docMkLst>
      <pc:sldChg chg="modSp mod">
        <pc:chgData name="Tobias Schneider" userId="630d3ec8-4b29-4700-bdc3-b0acaabcceab" providerId="ADAL" clId="{DB342222-185F-4CAA-A315-6CD8F87BB926}" dt="2024-01-12T10:33:29.234" v="930" actId="20577"/>
        <pc:sldMkLst>
          <pc:docMk/>
          <pc:sldMk cId="0" sldId="330"/>
        </pc:sldMkLst>
      </pc:sldChg>
      <pc:sldChg chg="addSp delSp modSp mod modAnim">
        <pc:chgData name="Tobias Schneider" userId="630d3ec8-4b29-4700-bdc3-b0acaabcceab" providerId="ADAL" clId="{DB342222-185F-4CAA-A315-6CD8F87BB926}" dt="2024-01-23T07:35:27.400" v="11033" actId="1076"/>
        <pc:sldMkLst>
          <pc:docMk/>
          <pc:sldMk cId="0" sldId="337"/>
        </pc:sldMkLst>
      </pc:sldChg>
      <pc:sldChg chg="addSp delSp modSp mod delAnim modAnim modNotesTx">
        <pc:chgData name="Tobias Schneider" userId="630d3ec8-4b29-4700-bdc3-b0acaabcceab" providerId="ADAL" clId="{DB342222-185F-4CAA-A315-6CD8F87BB926}" dt="2024-01-22T11:16:24.303" v="9113" actId="1076"/>
        <pc:sldMkLst>
          <pc:docMk/>
          <pc:sldMk cId="0" sldId="338"/>
        </pc:sldMkLst>
      </pc:sldChg>
      <pc:sldChg chg="del">
        <pc:chgData name="Tobias Schneider" userId="630d3ec8-4b29-4700-bdc3-b0acaabcceab" providerId="ADAL" clId="{DB342222-185F-4CAA-A315-6CD8F87BB926}" dt="2024-01-12T11:12:08.365" v="2241" actId="47"/>
        <pc:sldMkLst>
          <pc:docMk/>
          <pc:sldMk cId="0" sldId="348"/>
        </pc:sldMkLst>
      </pc:sldChg>
      <pc:sldChg chg="del">
        <pc:chgData name="Tobias Schneider" userId="630d3ec8-4b29-4700-bdc3-b0acaabcceab" providerId="ADAL" clId="{DB342222-185F-4CAA-A315-6CD8F87BB926}" dt="2024-01-12T11:12:08.365" v="2241" actId="47"/>
        <pc:sldMkLst>
          <pc:docMk/>
          <pc:sldMk cId="0" sldId="349"/>
        </pc:sldMkLst>
      </pc:sldChg>
      <pc:sldChg chg="del">
        <pc:chgData name="Tobias Schneider" userId="630d3ec8-4b29-4700-bdc3-b0acaabcceab" providerId="ADAL" clId="{DB342222-185F-4CAA-A315-6CD8F87BB926}" dt="2024-01-12T11:12:08.365" v="2241" actId="47"/>
        <pc:sldMkLst>
          <pc:docMk/>
          <pc:sldMk cId="458668923" sldId="369"/>
        </pc:sldMkLst>
      </pc:sldChg>
      <pc:sldChg chg="addSp delSp modSp add mod delAnim modAnim">
        <pc:chgData name="Tobias Schneider" userId="630d3ec8-4b29-4700-bdc3-b0acaabcceab" providerId="ADAL" clId="{DB342222-185F-4CAA-A315-6CD8F87BB926}" dt="2024-01-19T09:51:27.516" v="5988" actId="12"/>
        <pc:sldMkLst>
          <pc:docMk/>
          <pc:sldMk cId="4124622548" sldId="370"/>
        </pc:sldMkLst>
      </pc:sldChg>
      <pc:sldChg chg="addSp delSp modSp add mod delAnim modAnim">
        <pc:chgData name="Tobias Schneider" userId="630d3ec8-4b29-4700-bdc3-b0acaabcceab" providerId="ADAL" clId="{DB342222-185F-4CAA-A315-6CD8F87BB926}" dt="2024-01-18T18:22:45.573" v="5378" actId="14100"/>
        <pc:sldMkLst>
          <pc:docMk/>
          <pc:sldMk cId="1796400766" sldId="371"/>
        </pc:sldMkLst>
      </pc:sldChg>
      <pc:sldChg chg="addSp delSp modSp add mod delAnim modAnim">
        <pc:chgData name="Tobias Schneider" userId="630d3ec8-4b29-4700-bdc3-b0acaabcceab" providerId="ADAL" clId="{DB342222-185F-4CAA-A315-6CD8F87BB926}" dt="2024-01-18T16:45:26.167" v="4200" actId="692"/>
        <pc:sldMkLst>
          <pc:docMk/>
          <pc:sldMk cId="2893767851" sldId="373"/>
        </pc:sldMkLst>
      </pc:sldChg>
      <pc:sldChg chg="addSp modSp add mod ord modAnim">
        <pc:chgData name="Tobias Schneider" userId="630d3ec8-4b29-4700-bdc3-b0acaabcceab" providerId="ADAL" clId="{DB342222-185F-4CAA-A315-6CD8F87BB926}" dt="2024-01-22T09:07:46.063" v="6675" actId="20577"/>
        <pc:sldMkLst>
          <pc:docMk/>
          <pc:sldMk cId="3406233372" sldId="374"/>
        </pc:sldMkLst>
      </pc:sldChg>
      <pc:sldChg chg="addSp delSp modSp add mod modAnim">
        <pc:chgData name="Tobias Schneider" userId="630d3ec8-4b29-4700-bdc3-b0acaabcceab" providerId="ADAL" clId="{DB342222-185F-4CAA-A315-6CD8F87BB926}" dt="2024-01-23T07:40:37.522" v="11053"/>
        <pc:sldMkLst>
          <pc:docMk/>
          <pc:sldMk cId="176638286" sldId="375"/>
        </pc:sldMkLst>
      </pc:sldChg>
      <pc:sldChg chg="addSp delSp modSp add mod delAnim modAnim">
        <pc:chgData name="Tobias Schneider" userId="630d3ec8-4b29-4700-bdc3-b0acaabcceab" providerId="ADAL" clId="{DB342222-185F-4CAA-A315-6CD8F87BB926}" dt="2024-01-22T10:52:37.018" v="8878"/>
        <pc:sldMkLst>
          <pc:docMk/>
          <pc:sldMk cId="1073585293" sldId="376"/>
        </pc:sldMkLst>
      </pc:sldChg>
      <pc:sldChg chg="addSp delSp modSp add mod delAnim modAnim">
        <pc:chgData name="Tobias Schneider" userId="630d3ec8-4b29-4700-bdc3-b0acaabcceab" providerId="ADAL" clId="{DB342222-185F-4CAA-A315-6CD8F87BB926}" dt="2024-01-22T11:09:47.767" v="9089" actId="20577"/>
        <pc:sldMkLst>
          <pc:docMk/>
          <pc:sldMk cId="3539772140" sldId="377"/>
        </pc:sldMkLst>
      </pc:sldChg>
      <pc:sldChg chg="addSp delSp modSp new mod delAnim modAnim">
        <pc:chgData name="Tobias Schneider" userId="630d3ec8-4b29-4700-bdc3-b0acaabcceab" providerId="ADAL" clId="{DB342222-185F-4CAA-A315-6CD8F87BB926}" dt="2024-01-22T09:04:42.655" v="6635" actId="14100"/>
        <pc:sldMkLst>
          <pc:docMk/>
          <pc:sldMk cId="191750022" sldId="378"/>
        </pc:sldMkLst>
      </pc:sldChg>
      <pc:sldChg chg="add">
        <pc:chgData name="Tobias Schneider" userId="630d3ec8-4b29-4700-bdc3-b0acaabcceab" providerId="ADAL" clId="{DB342222-185F-4CAA-A315-6CD8F87BB926}" dt="2024-01-19T09:43:11.682" v="5764"/>
        <pc:sldMkLst>
          <pc:docMk/>
          <pc:sldMk cId="3215960421" sldId="379"/>
        </pc:sldMkLst>
      </pc:sldChg>
      <pc:sldChg chg="addSp delSp modSp add mod delAnim modAnim">
        <pc:chgData name="Tobias Schneider" userId="630d3ec8-4b29-4700-bdc3-b0acaabcceab" providerId="ADAL" clId="{DB342222-185F-4CAA-A315-6CD8F87BB926}" dt="2024-01-22T17:04:46.539" v="9660" actId="1076"/>
        <pc:sldMkLst>
          <pc:docMk/>
          <pc:sldMk cId="3201956876" sldId="380"/>
        </pc:sldMkLst>
      </pc:sldChg>
      <pc:sldChg chg="addSp delSp modSp new mod delAnim modAnim modNotesTx">
        <pc:chgData name="Tobias Schneider" userId="630d3ec8-4b29-4700-bdc3-b0acaabcceab" providerId="ADAL" clId="{DB342222-185F-4CAA-A315-6CD8F87BB926}" dt="2024-01-22T17:55:43.618" v="10974" actId="20577"/>
        <pc:sldMkLst>
          <pc:docMk/>
          <pc:sldMk cId="2690471326" sldId="381"/>
        </pc:sldMkLst>
      </pc:sldChg>
      <pc:sldChg chg="addSp delSp modSp add mod">
        <pc:chgData name="Tobias Schneider" userId="630d3ec8-4b29-4700-bdc3-b0acaabcceab" providerId="ADAL" clId="{DB342222-185F-4CAA-A315-6CD8F87BB926}" dt="2024-01-22T11:21:53.841" v="9271" actId="20577"/>
        <pc:sldMkLst>
          <pc:docMk/>
          <pc:sldMk cId="2014560818" sldId="382"/>
        </pc:sldMkLst>
      </pc:sldChg>
      <pc:sldChg chg="addSp delSp modSp add mod ord modAnim">
        <pc:chgData name="Tobias Schneider" userId="630d3ec8-4b29-4700-bdc3-b0acaabcceab" providerId="ADAL" clId="{DB342222-185F-4CAA-A315-6CD8F87BB926}" dt="2024-01-22T17:32:26.930" v="10365" actId="20577"/>
        <pc:sldMkLst>
          <pc:docMk/>
          <pc:sldMk cId="3138590188" sldId="383"/>
        </pc:sldMkLst>
      </pc:sldChg>
      <pc:sldChg chg="addSp delSp modSp add mod modAnim">
        <pc:chgData name="Tobias Schneider" userId="630d3ec8-4b29-4700-bdc3-b0acaabcceab" providerId="ADAL" clId="{DB342222-185F-4CAA-A315-6CD8F87BB926}" dt="2024-01-22T10:13:06.680" v="8490" actId="20577"/>
        <pc:sldMkLst>
          <pc:docMk/>
          <pc:sldMk cId="1612904506" sldId="384"/>
        </pc:sldMkLst>
      </pc:sldChg>
      <pc:sldChg chg="addSp delSp modSp new mod modClrScheme chgLayout">
        <pc:chgData name="Tobias Schneider" userId="630d3ec8-4b29-4700-bdc3-b0acaabcceab" providerId="ADAL" clId="{DB342222-185F-4CAA-A315-6CD8F87BB926}" dt="2024-01-22T10:52:13.129" v="8876" actId="20577"/>
        <pc:sldMkLst>
          <pc:docMk/>
          <pc:sldMk cId="3686171716" sldId="385"/>
        </pc:sldMkLst>
      </pc:sldChg>
      <pc:sldChg chg="modSp add mod">
        <pc:chgData name="Tobias Schneider" userId="630d3ec8-4b29-4700-bdc3-b0acaabcceab" providerId="ADAL" clId="{DB342222-185F-4CAA-A315-6CD8F87BB926}" dt="2024-01-22T10:53:00.073" v="8906" actId="20577"/>
        <pc:sldMkLst>
          <pc:docMk/>
          <pc:sldMk cId="3593331961" sldId="386"/>
        </pc:sldMkLst>
      </pc:sldChg>
      <pc:sldChg chg="modSp add mod">
        <pc:chgData name="Tobias Schneider" userId="630d3ec8-4b29-4700-bdc3-b0acaabcceab" providerId="ADAL" clId="{DB342222-185F-4CAA-A315-6CD8F87BB926}" dt="2024-01-22T10:53:29.634" v="8956" actId="20577"/>
        <pc:sldMkLst>
          <pc:docMk/>
          <pc:sldMk cId="3133922362" sldId="387"/>
        </pc:sldMkLst>
      </pc:sldChg>
      <pc:sldChg chg="addSp modSp new mod modAnim">
        <pc:chgData name="Tobias Schneider" userId="630d3ec8-4b29-4700-bdc3-b0acaabcceab" providerId="ADAL" clId="{DB342222-185F-4CAA-A315-6CD8F87BB926}" dt="2024-01-22T17:56:45.674" v="10976" actId="20577"/>
        <pc:sldMkLst>
          <pc:docMk/>
          <pc:sldMk cId="976189109" sldId="388"/>
        </pc:sldMkLst>
      </pc:sldChg>
      <pc:sldChg chg="addSp delSp modSp add mod modAnim">
        <pc:chgData name="Tobias Schneider" userId="630d3ec8-4b29-4700-bdc3-b0acaabcceab" providerId="ADAL" clId="{DB342222-185F-4CAA-A315-6CD8F87BB926}" dt="2024-01-22T17:33:01.984" v="10389" actId="1035"/>
        <pc:sldMkLst>
          <pc:docMk/>
          <pc:sldMk cId="406717353" sldId="389"/>
        </pc:sldMkLst>
      </pc:sldChg>
      <pc:sldMasterChg chg="modSp mod modSldLayout">
        <pc:chgData name="Tobias Schneider" userId="630d3ec8-4b29-4700-bdc3-b0acaabcceab" providerId="ADAL" clId="{DB342222-185F-4CAA-A315-6CD8F87BB926}" dt="2024-01-22T17:01:37.634" v="9591" actId="790"/>
        <pc:sldMasterMkLst>
          <pc:docMk/>
          <pc:sldMasterMk cId="0" sldId="2147483648"/>
        </pc:sldMasterMkLst>
        <pc:sldLayoutChg chg="modSp mod">
          <pc:chgData name="Tobias Schneider" userId="630d3ec8-4b29-4700-bdc3-b0acaabcceab" providerId="ADAL" clId="{DB342222-185F-4CAA-A315-6CD8F87BB926}" dt="2024-01-22T17:01:37.634" v="9591" actId="790"/>
          <pc:sldLayoutMkLst>
            <pc:docMk/>
            <pc:sldMasterMk cId="0" sldId="2147483648"/>
            <pc:sldLayoutMk cId="0" sldId="2147483649"/>
          </pc:sldLayoutMkLst>
        </pc:sldLayoutChg>
      </pc:sldMasterChg>
      <pc:sldMasterChg chg="del delSldLayout">
        <pc:chgData name="Tobias Schneider" userId="630d3ec8-4b29-4700-bdc3-b0acaabcceab" providerId="ADAL" clId="{DB342222-185F-4CAA-A315-6CD8F87BB926}" dt="2024-01-12T11:12:08.365" v="2241" actId="47"/>
        <pc:sldMasterMkLst>
          <pc:docMk/>
          <pc:sldMasterMk cId="0" sldId="2147483661"/>
        </pc:sldMasterMkLst>
        <pc:sldLayoutChg chg="del">
          <pc:chgData name="Tobias Schneider" userId="630d3ec8-4b29-4700-bdc3-b0acaabcceab" providerId="ADAL" clId="{DB342222-185F-4CAA-A315-6CD8F87BB926}" dt="2024-01-12T11:12:08.365" v="2241" actId="47"/>
          <pc:sldLayoutMkLst>
            <pc:docMk/>
            <pc:sldMasterMk cId="0" sldId="2147483661"/>
            <pc:sldLayoutMk cId="0" sldId="2147483662"/>
          </pc:sldLayoutMkLst>
        </pc:sldLayoutChg>
        <pc:sldLayoutChg chg="del">
          <pc:chgData name="Tobias Schneider" userId="630d3ec8-4b29-4700-bdc3-b0acaabcceab" providerId="ADAL" clId="{DB342222-185F-4CAA-A315-6CD8F87BB926}" dt="2024-01-12T11:12:08.365" v="2241" actId="47"/>
          <pc:sldLayoutMkLst>
            <pc:docMk/>
            <pc:sldMasterMk cId="0" sldId="2147483661"/>
            <pc:sldLayoutMk cId="0" sldId="2147483663"/>
          </pc:sldLayoutMkLst>
        </pc:sldLayoutChg>
        <pc:sldLayoutChg chg="del">
          <pc:chgData name="Tobias Schneider" userId="630d3ec8-4b29-4700-bdc3-b0acaabcceab" providerId="ADAL" clId="{DB342222-185F-4CAA-A315-6CD8F87BB926}" dt="2024-01-12T11:12:08.365" v="2241" actId="47"/>
          <pc:sldLayoutMkLst>
            <pc:docMk/>
            <pc:sldMasterMk cId="0" sldId="2147483661"/>
            <pc:sldLayoutMk cId="0" sldId="2147483664"/>
          </pc:sldLayoutMkLst>
        </pc:sldLayoutChg>
        <pc:sldLayoutChg chg="del">
          <pc:chgData name="Tobias Schneider" userId="630d3ec8-4b29-4700-bdc3-b0acaabcceab" providerId="ADAL" clId="{DB342222-185F-4CAA-A315-6CD8F87BB926}" dt="2024-01-12T11:12:08.365" v="2241" actId="47"/>
          <pc:sldLayoutMkLst>
            <pc:docMk/>
            <pc:sldMasterMk cId="0" sldId="2147483661"/>
            <pc:sldLayoutMk cId="0" sldId="2147483665"/>
          </pc:sldLayoutMkLst>
        </pc:sldLayoutChg>
        <pc:sldLayoutChg chg="del">
          <pc:chgData name="Tobias Schneider" userId="630d3ec8-4b29-4700-bdc3-b0acaabcceab" providerId="ADAL" clId="{DB342222-185F-4CAA-A315-6CD8F87BB926}" dt="2024-01-12T11:12:08.365" v="2241" actId="47"/>
          <pc:sldLayoutMkLst>
            <pc:docMk/>
            <pc:sldMasterMk cId="0" sldId="2147483661"/>
            <pc:sldLayoutMk cId="0" sldId="2147483666"/>
          </pc:sldLayoutMkLst>
        </pc:sldLayoutChg>
        <pc:sldLayoutChg chg="del">
          <pc:chgData name="Tobias Schneider" userId="630d3ec8-4b29-4700-bdc3-b0acaabcceab" providerId="ADAL" clId="{DB342222-185F-4CAA-A315-6CD8F87BB926}" dt="2024-01-12T11:12:08.365" v="2241" actId="47"/>
          <pc:sldLayoutMkLst>
            <pc:docMk/>
            <pc:sldMasterMk cId="0" sldId="2147483661"/>
            <pc:sldLayoutMk cId="0" sldId="2147483667"/>
          </pc:sldLayoutMkLst>
        </pc:sldLayoutChg>
        <pc:sldLayoutChg chg="del">
          <pc:chgData name="Tobias Schneider" userId="630d3ec8-4b29-4700-bdc3-b0acaabcceab" providerId="ADAL" clId="{DB342222-185F-4CAA-A315-6CD8F87BB926}" dt="2024-01-12T11:12:08.365" v="2241" actId="47"/>
          <pc:sldLayoutMkLst>
            <pc:docMk/>
            <pc:sldMasterMk cId="0" sldId="2147483661"/>
            <pc:sldLayoutMk cId="0" sldId="2147483668"/>
          </pc:sldLayoutMkLst>
        </pc:sldLayoutChg>
        <pc:sldLayoutChg chg="del">
          <pc:chgData name="Tobias Schneider" userId="630d3ec8-4b29-4700-bdc3-b0acaabcceab" providerId="ADAL" clId="{DB342222-185F-4CAA-A315-6CD8F87BB926}" dt="2024-01-12T11:12:08.365" v="2241" actId="47"/>
          <pc:sldLayoutMkLst>
            <pc:docMk/>
            <pc:sldMasterMk cId="0" sldId="2147483661"/>
            <pc:sldLayoutMk cId="0" sldId="2147483669"/>
          </pc:sldLayoutMkLst>
        </pc:sldLayoutChg>
        <pc:sldLayoutChg chg="del">
          <pc:chgData name="Tobias Schneider" userId="630d3ec8-4b29-4700-bdc3-b0acaabcceab" providerId="ADAL" clId="{DB342222-185F-4CAA-A315-6CD8F87BB926}" dt="2024-01-12T11:12:08.365" v="2241" actId="47"/>
          <pc:sldLayoutMkLst>
            <pc:docMk/>
            <pc:sldMasterMk cId="0" sldId="2147483661"/>
            <pc:sldLayoutMk cId="0" sldId="2147483670"/>
          </pc:sldLayoutMkLst>
        </pc:sldLayoutChg>
        <pc:sldLayoutChg chg="del">
          <pc:chgData name="Tobias Schneider" userId="630d3ec8-4b29-4700-bdc3-b0acaabcceab" providerId="ADAL" clId="{DB342222-185F-4CAA-A315-6CD8F87BB926}" dt="2024-01-12T11:12:08.365" v="2241" actId="47"/>
          <pc:sldLayoutMkLst>
            <pc:docMk/>
            <pc:sldMasterMk cId="0" sldId="2147483661"/>
            <pc:sldLayoutMk cId="0" sldId="2147483671"/>
          </pc:sldLayoutMkLst>
        </pc:sldLayoutChg>
        <pc:sldLayoutChg chg="del">
          <pc:chgData name="Tobias Schneider" userId="630d3ec8-4b29-4700-bdc3-b0acaabcceab" providerId="ADAL" clId="{DB342222-185F-4CAA-A315-6CD8F87BB926}" dt="2024-01-12T11:12:08.365" v="2241" actId="47"/>
          <pc:sldLayoutMkLst>
            <pc:docMk/>
            <pc:sldMasterMk cId="0" sldId="2147483661"/>
            <pc:sldLayoutMk cId="0" sldId="2147483672"/>
          </pc:sldLayoutMkLst>
        </pc:sldLayoutChg>
        <pc:sldLayoutChg chg="del">
          <pc:chgData name="Tobias Schneider" userId="630d3ec8-4b29-4700-bdc3-b0acaabcceab" providerId="ADAL" clId="{DB342222-185F-4CAA-A315-6CD8F87BB926}" dt="2024-01-12T11:12:08.365" v="2241" actId="47"/>
          <pc:sldLayoutMkLst>
            <pc:docMk/>
            <pc:sldMasterMk cId="0" sldId="2147483661"/>
            <pc:sldLayoutMk cId="0" sldId="2147483673"/>
          </pc:sldLayoutMkLst>
        </pc:sldLayoutChg>
      </pc:sldMasterChg>
    </pc:docChg>
  </pc:docChgLst>
  <pc:docChgLst>
    <pc:chgData name="Tobias Schneider" userId="S::tobias.schneider@uni-wuerzburg.de::630d3ec8-4b29-4700-bdc3-b0acaabcceab" providerId="AD" clId="Web-{9A09E20A-AFF9-8FFF-8FB3-9011FF3CD573}"/>
    <pc:docChg chg="addSld delSld modSld modSection">
      <pc:chgData name="Tobias Schneider" userId="S::tobias.schneider@uni-wuerzburg.de::630d3ec8-4b29-4700-bdc3-b0acaabcceab" providerId="AD" clId="Web-{9A09E20A-AFF9-8FFF-8FB3-9011FF3CD573}" dt="2025-01-13T15:42:13.465" v="49" actId="20577"/>
      <pc:docMkLst>
        <pc:docMk/>
      </pc:docMkLst>
      <pc:sldChg chg="modSp">
        <pc:chgData name="Tobias Schneider" userId="S::tobias.schneider@uni-wuerzburg.de::630d3ec8-4b29-4700-bdc3-b0acaabcceab" providerId="AD" clId="Web-{9A09E20A-AFF9-8FFF-8FB3-9011FF3CD573}" dt="2025-01-13T15:30:16.109" v="3" actId="20577"/>
        <pc:sldMkLst>
          <pc:docMk/>
          <pc:sldMk cId="2157310283" sldId="429"/>
        </pc:sldMkLst>
      </pc:sldChg>
      <pc:sldChg chg="modSp add replId">
        <pc:chgData name="Tobias Schneider" userId="S::tobias.schneider@uni-wuerzburg.de::630d3ec8-4b29-4700-bdc3-b0acaabcceab" providerId="AD" clId="Web-{9A09E20A-AFF9-8FFF-8FB3-9011FF3CD573}" dt="2025-01-13T15:40:59.540" v="17" actId="20577"/>
        <pc:sldMkLst>
          <pc:docMk/>
          <pc:sldMk cId="635160176" sldId="430"/>
        </pc:sldMkLst>
      </pc:sldChg>
      <pc:sldChg chg="add del replId">
        <pc:chgData name="Tobias Schneider" userId="S::tobias.schneider@uni-wuerzburg.de::630d3ec8-4b29-4700-bdc3-b0acaabcceab" providerId="AD" clId="Web-{9A09E20A-AFF9-8FFF-8FB3-9011FF3CD573}" dt="2025-01-13T15:41:26.011" v="19"/>
        <pc:sldMkLst>
          <pc:docMk/>
          <pc:sldMk cId="756110293" sldId="431"/>
        </pc:sldMkLst>
      </pc:sldChg>
      <pc:sldChg chg="modSp add replId">
        <pc:chgData name="Tobias Schneider" userId="S::tobias.schneider@uni-wuerzburg.de::630d3ec8-4b29-4700-bdc3-b0acaabcceab" providerId="AD" clId="Web-{9A09E20A-AFF9-8FFF-8FB3-9011FF3CD573}" dt="2025-01-13T15:42:13.465" v="49" actId="20577"/>
        <pc:sldMkLst>
          <pc:docMk/>
          <pc:sldMk cId="3813381431" sldId="431"/>
        </pc:sldMkLst>
      </pc:sldChg>
    </pc:docChg>
  </pc:docChgLst>
  <pc:docChgLst>
    <pc:chgData name="Tobias Schneider" userId="S::tobias.schneider@uni-wuerzburg.de::630d3ec8-4b29-4700-bdc3-b0acaabcceab" providerId="AD" clId="Web-{AC06BBA7-07CD-C907-BA96-BF0E2935179F}"/>
    <pc:docChg chg="addSld modSld sldOrd">
      <pc:chgData name="Tobias Schneider" userId="S::tobias.schneider@uni-wuerzburg.de::630d3ec8-4b29-4700-bdc3-b0acaabcceab" providerId="AD" clId="Web-{AC06BBA7-07CD-C907-BA96-BF0E2935179F}" dt="2023-07-10T15:03:30.267" v="860" actId="1076"/>
      <pc:docMkLst>
        <pc:docMk/>
      </pc:docMkLst>
      <pc:sldChg chg="modSp">
        <pc:chgData name="Tobias Schneider" userId="S::tobias.schneider@uni-wuerzburg.de::630d3ec8-4b29-4700-bdc3-b0acaabcceab" providerId="AD" clId="Web-{AC06BBA7-07CD-C907-BA96-BF0E2935179F}" dt="2023-07-10T13:22:46.308" v="10" actId="20577"/>
        <pc:sldMkLst>
          <pc:docMk/>
          <pc:sldMk cId="0" sldId="337"/>
        </pc:sldMkLst>
      </pc:sldChg>
      <pc:sldChg chg="modSp">
        <pc:chgData name="Tobias Schneider" userId="S::tobias.schneider@uni-wuerzburg.de::630d3ec8-4b29-4700-bdc3-b0acaabcceab" providerId="AD" clId="Web-{AC06BBA7-07CD-C907-BA96-BF0E2935179F}" dt="2023-07-10T13:23:15.949" v="14" actId="20577"/>
        <pc:sldMkLst>
          <pc:docMk/>
          <pc:sldMk cId="0" sldId="338"/>
        </pc:sldMkLst>
      </pc:sldChg>
      <pc:sldChg chg="modSp">
        <pc:chgData name="Tobias Schneider" userId="S::tobias.schneider@uni-wuerzburg.de::630d3ec8-4b29-4700-bdc3-b0acaabcceab" providerId="AD" clId="Web-{AC06BBA7-07CD-C907-BA96-BF0E2935179F}" dt="2023-07-10T13:25:41.516" v="22" actId="20577"/>
        <pc:sldMkLst>
          <pc:docMk/>
          <pc:sldMk cId="0" sldId="339"/>
        </pc:sldMkLst>
      </pc:sldChg>
      <pc:sldChg chg="modSp">
        <pc:chgData name="Tobias Schneider" userId="S::tobias.schneider@uni-wuerzburg.de::630d3ec8-4b29-4700-bdc3-b0acaabcceab" providerId="AD" clId="Web-{AC06BBA7-07CD-C907-BA96-BF0E2935179F}" dt="2023-07-10T13:23:35.700" v="18" actId="20577"/>
        <pc:sldMkLst>
          <pc:docMk/>
          <pc:sldMk cId="0" sldId="351"/>
        </pc:sldMkLst>
      </pc:sldChg>
      <pc:sldChg chg="addSp delSp modSp add ord replId addAnim delAnim modAnim">
        <pc:chgData name="Tobias Schneider" userId="S::tobias.schneider@uni-wuerzburg.de::630d3ec8-4b29-4700-bdc3-b0acaabcceab" providerId="AD" clId="Web-{AC06BBA7-07CD-C907-BA96-BF0E2935179F}" dt="2023-07-10T14:40:36.035" v="655"/>
        <pc:sldMkLst>
          <pc:docMk/>
          <pc:sldMk cId="1513056709" sldId="364"/>
        </pc:sldMkLst>
      </pc:sldChg>
      <pc:sldChg chg="addSp delSp modSp add replId addAnim">
        <pc:chgData name="Tobias Schneider" userId="S::tobias.schneider@uni-wuerzburg.de::630d3ec8-4b29-4700-bdc3-b0acaabcceab" providerId="AD" clId="Web-{AC06BBA7-07CD-C907-BA96-BF0E2935179F}" dt="2023-07-10T15:03:30.267" v="860" actId="1076"/>
        <pc:sldMkLst>
          <pc:docMk/>
          <pc:sldMk cId="500647174" sldId="365"/>
        </pc:sldMkLst>
      </pc:sldChg>
    </pc:docChg>
  </pc:docChgLst>
  <pc:docChgLst>
    <pc:chgData name="Miriam Gieseke" userId="649d6f6c-f9a2-4c91-a838-ae74bdec9f4f" providerId="ADAL" clId="{B7B936D8-16EE-FE46-85AB-315015F3EF5C}"/>
    <pc:docChg chg="modSld">
      <pc:chgData name="Miriam Gieseke" userId="649d6f6c-f9a2-4c91-a838-ae74bdec9f4f" providerId="ADAL" clId="{B7B936D8-16EE-FE46-85AB-315015F3EF5C}" dt="2024-12-16T12:44:30.116" v="5" actId="20577"/>
      <pc:docMkLst>
        <pc:docMk/>
      </pc:docMkLst>
      <pc:sldChg chg="modSp">
        <pc:chgData name="Miriam Gieseke" userId="649d6f6c-f9a2-4c91-a838-ae74bdec9f4f" providerId="ADAL" clId="{B7B936D8-16EE-FE46-85AB-315015F3EF5C}" dt="2024-12-16T12:43:26.094" v="0" actId="20577"/>
        <pc:sldMkLst>
          <pc:docMk/>
          <pc:sldMk cId="1885683656" sldId="393"/>
        </pc:sldMkLst>
      </pc:sldChg>
      <pc:sldChg chg="modSp">
        <pc:chgData name="Miriam Gieseke" userId="649d6f6c-f9a2-4c91-a838-ae74bdec9f4f" providerId="ADAL" clId="{B7B936D8-16EE-FE46-85AB-315015F3EF5C}" dt="2024-12-16T12:44:30.116" v="5" actId="20577"/>
        <pc:sldMkLst>
          <pc:docMk/>
          <pc:sldMk cId="1843934989" sldId="398"/>
        </pc:sldMkLst>
      </pc:sldChg>
    </pc:docChg>
  </pc:docChgLst>
  <pc:docChgLst>
    <pc:chgData name="Tobias Schneider" userId="630d3ec8-4b29-4700-bdc3-b0acaabcceab" providerId="ADAL" clId="{46E8BFED-BD38-4472-ADDB-23D3ABBF8BCA}"/>
    <pc:docChg chg="custSel addSld delSld modSld">
      <pc:chgData name="Tobias Schneider" userId="630d3ec8-4b29-4700-bdc3-b0acaabcceab" providerId="ADAL" clId="{46E8BFED-BD38-4472-ADDB-23D3ABBF8BCA}" dt="2024-07-31T10:56:43.501" v="407" actId="14100"/>
      <pc:docMkLst>
        <pc:docMk/>
      </pc:docMkLst>
      <pc:sldChg chg="modSp mod">
        <pc:chgData name="Tobias Schneider" userId="630d3ec8-4b29-4700-bdc3-b0acaabcceab" providerId="ADAL" clId="{46E8BFED-BD38-4472-ADDB-23D3ABBF8BCA}" dt="2024-07-31T10:37:40.579" v="11" actId="20577"/>
        <pc:sldMkLst>
          <pc:docMk/>
          <pc:sldMk cId="0" sldId="330"/>
        </pc:sldMkLst>
      </pc:sldChg>
      <pc:sldChg chg="del">
        <pc:chgData name="Tobias Schneider" userId="630d3ec8-4b29-4700-bdc3-b0acaabcceab" providerId="ADAL" clId="{46E8BFED-BD38-4472-ADDB-23D3ABBF8BCA}" dt="2024-07-31T10:38:10.551" v="13" actId="47"/>
        <pc:sldMkLst>
          <pc:docMk/>
          <pc:sldMk cId="2014560818" sldId="382"/>
        </pc:sldMkLst>
      </pc:sldChg>
      <pc:sldChg chg="modSp mod">
        <pc:chgData name="Tobias Schneider" userId="630d3ec8-4b29-4700-bdc3-b0acaabcceab" providerId="ADAL" clId="{46E8BFED-BD38-4472-ADDB-23D3ABBF8BCA}" dt="2024-07-31T10:39:40.202" v="21" actId="20577"/>
        <pc:sldMkLst>
          <pc:docMk/>
          <pc:sldMk cId="145149878" sldId="413"/>
        </pc:sldMkLst>
      </pc:sldChg>
      <pc:sldChg chg="add">
        <pc:chgData name="Tobias Schneider" userId="630d3ec8-4b29-4700-bdc3-b0acaabcceab" providerId="ADAL" clId="{46E8BFED-BD38-4472-ADDB-23D3ABBF8BCA}" dt="2024-07-31T10:38:07.210" v="12"/>
        <pc:sldMkLst>
          <pc:docMk/>
          <pc:sldMk cId="1288109298" sldId="433"/>
        </pc:sldMkLst>
      </pc:sldChg>
      <pc:sldChg chg="modSp add mod">
        <pc:chgData name="Tobias Schneider" userId="630d3ec8-4b29-4700-bdc3-b0acaabcceab" providerId="ADAL" clId="{46E8BFED-BD38-4472-ADDB-23D3ABBF8BCA}" dt="2024-07-31T10:43:17.062" v="30" actId="20577"/>
        <pc:sldMkLst>
          <pc:docMk/>
          <pc:sldMk cId="2266465020" sldId="434"/>
        </pc:sldMkLst>
      </pc:sldChg>
      <pc:sldChg chg="modSp add mod">
        <pc:chgData name="Tobias Schneider" userId="630d3ec8-4b29-4700-bdc3-b0acaabcceab" providerId="ADAL" clId="{46E8BFED-BD38-4472-ADDB-23D3ABBF8BCA}" dt="2024-07-31T10:43:34.081" v="61" actId="20577"/>
        <pc:sldMkLst>
          <pc:docMk/>
          <pc:sldMk cId="23810804" sldId="435"/>
        </pc:sldMkLst>
      </pc:sldChg>
      <pc:sldChg chg="modSp add mod">
        <pc:chgData name="Tobias Schneider" userId="630d3ec8-4b29-4700-bdc3-b0acaabcceab" providerId="ADAL" clId="{46E8BFED-BD38-4472-ADDB-23D3ABBF8BCA}" dt="2024-07-31T10:43:40.568" v="72" actId="20577"/>
        <pc:sldMkLst>
          <pc:docMk/>
          <pc:sldMk cId="1292171853" sldId="436"/>
        </pc:sldMkLst>
      </pc:sldChg>
      <pc:sldChg chg="modSp add mod">
        <pc:chgData name="Tobias Schneider" userId="630d3ec8-4b29-4700-bdc3-b0acaabcceab" providerId="ADAL" clId="{46E8BFED-BD38-4472-ADDB-23D3ABBF8BCA}" dt="2024-07-31T10:43:45.954" v="83" actId="20577"/>
        <pc:sldMkLst>
          <pc:docMk/>
          <pc:sldMk cId="214731210" sldId="437"/>
        </pc:sldMkLst>
      </pc:sldChg>
      <pc:sldChg chg="modSp add mod">
        <pc:chgData name="Tobias Schneider" userId="630d3ec8-4b29-4700-bdc3-b0acaabcceab" providerId="ADAL" clId="{46E8BFED-BD38-4472-ADDB-23D3ABBF8BCA}" dt="2024-07-31T10:43:55.066" v="102" actId="20577"/>
        <pc:sldMkLst>
          <pc:docMk/>
          <pc:sldMk cId="177171796" sldId="438"/>
        </pc:sldMkLst>
      </pc:sldChg>
      <pc:sldChg chg="modSp add mod">
        <pc:chgData name="Tobias Schneider" userId="630d3ec8-4b29-4700-bdc3-b0acaabcceab" providerId="ADAL" clId="{46E8BFED-BD38-4472-ADDB-23D3ABBF8BCA}" dt="2024-07-31T10:44:06.348" v="117" actId="20577"/>
        <pc:sldMkLst>
          <pc:docMk/>
          <pc:sldMk cId="1634757150" sldId="439"/>
        </pc:sldMkLst>
      </pc:sldChg>
      <pc:sldChg chg="addSp delSp modSp add mod delAnim">
        <pc:chgData name="Tobias Schneider" userId="630d3ec8-4b29-4700-bdc3-b0acaabcceab" providerId="ADAL" clId="{46E8BFED-BD38-4472-ADDB-23D3ABBF8BCA}" dt="2024-07-31T10:56:43.501" v="407" actId="14100"/>
        <pc:sldMkLst>
          <pc:docMk/>
          <pc:sldMk cId="54373994" sldId="440"/>
        </pc:sldMkLst>
      </pc:sldChg>
      <pc:sldChg chg="new del">
        <pc:chgData name="Tobias Schneider" userId="630d3ec8-4b29-4700-bdc3-b0acaabcceab" providerId="ADAL" clId="{46E8BFED-BD38-4472-ADDB-23D3ABBF8BCA}" dt="2024-07-31T10:54:38.221" v="145" actId="47"/>
        <pc:sldMkLst>
          <pc:docMk/>
          <pc:sldMk cId="4255392585" sldId="441"/>
        </pc:sldMkLst>
      </pc:sldChg>
    </pc:docChg>
  </pc:docChgLst>
  <pc:docChgLst>
    <pc:chgData name="Tobias Schneider" userId="630d3ec8-4b29-4700-bdc3-b0acaabcceab" providerId="ADAL" clId="{759B655A-B7FC-42AD-9F08-0C00904784B3}"/>
    <pc:docChg chg="undo custSel addSld delSld modSld">
      <pc:chgData name="Tobias Schneider" userId="630d3ec8-4b29-4700-bdc3-b0acaabcceab" providerId="ADAL" clId="{759B655A-B7FC-42AD-9F08-0C00904784B3}" dt="2024-11-19T16:45:05.396" v="2112"/>
      <pc:docMkLst>
        <pc:docMk/>
      </pc:docMkLst>
      <pc:sldChg chg="modSp mod">
        <pc:chgData name="Tobias Schneider" userId="630d3ec8-4b29-4700-bdc3-b0acaabcceab" providerId="ADAL" clId="{759B655A-B7FC-42AD-9F08-0C00904784B3}" dt="2024-11-19T15:43:11.487" v="686" actId="14100"/>
        <pc:sldMkLst>
          <pc:docMk/>
          <pc:sldMk cId="2028822159" sldId="431"/>
        </pc:sldMkLst>
      </pc:sldChg>
      <pc:sldChg chg="del">
        <pc:chgData name="Tobias Schneider" userId="630d3ec8-4b29-4700-bdc3-b0acaabcceab" providerId="ADAL" clId="{759B655A-B7FC-42AD-9F08-0C00904784B3}" dt="2024-11-19T15:41:37.929" v="619" actId="47"/>
        <pc:sldMkLst>
          <pc:docMk/>
          <pc:sldMk cId="1617117419" sldId="432"/>
        </pc:sldMkLst>
      </pc:sldChg>
      <pc:sldChg chg="modSp mod">
        <pc:chgData name="Tobias Schneider" userId="630d3ec8-4b29-4700-bdc3-b0acaabcceab" providerId="ADAL" clId="{759B655A-B7FC-42AD-9F08-0C00904784B3}" dt="2024-11-19T15:44:27.519" v="689" actId="20577"/>
        <pc:sldMkLst>
          <pc:docMk/>
          <pc:sldMk cId="54373994" sldId="440"/>
        </pc:sldMkLst>
      </pc:sldChg>
      <pc:sldChg chg="addSp delSp modSp mod">
        <pc:chgData name="Tobias Schneider" userId="630d3ec8-4b29-4700-bdc3-b0acaabcceab" providerId="ADAL" clId="{759B655A-B7FC-42AD-9F08-0C00904784B3}" dt="2024-11-19T15:28:51.406" v="30"/>
        <pc:sldMkLst>
          <pc:docMk/>
          <pc:sldMk cId="418457967" sldId="441"/>
        </pc:sldMkLst>
      </pc:sldChg>
      <pc:sldChg chg="modSp mod">
        <pc:chgData name="Tobias Schneider" userId="630d3ec8-4b29-4700-bdc3-b0acaabcceab" providerId="ADAL" clId="{759B655A-B7FC-42AD-9F08-0C00904784B3}" dt="2024-11-19T15:25:45.391" v="23" actId="14100"/>
        <pc:sldMkLst>
          <pc:docMk/>
          <pc:sldMk cId="4116739798" sldId="442"/>
        </pc:sldMkLst>
      </pc:sldChg>
      <pc:sldChg chg="addSp delSp modSp mod">
        <pc:chgData name="Tobias Schneider" userId="630d3ec8-4b29-4700-bdc3-b0acaabcceab" providerId="ADAL" clId="{759B655A-B7FC-42AD-9F08-0C00904784B3}" dt="2024-11-19T15:29:28.061" v="41"/>
        <pc:sldMkLst>
          <pc:docMk/>
          <pc:sldMk cId="2288171920" sldId="443"/>
        </pc:sldMkLst>
      </pc:sldChg>
      <pc:sldChg chg="addSp delSp modSp mod">
        <pc:chgData name="Tobias Schneider" userId="630d3ec8-4b29-4700-bdc3-b0acaabcceab" providerId="ADAL" clId="{759B655A-B7FC-42AD-9F08-0C00904784B3}" dt="2024-11-19T15:30:14.585" v="45" actId="20577"/>
        <pc:sldMkLst>
          <pc:docMk/>
          <pc:sldMk cId="3043789901" sldId="444"/>
        </pc:sldMkLst>
      </pc:sldChg>
      <pc:sldChg chg="delSp modSp add mod">
        <pc:chgData name="Tobias Schneider" userId="630d3ec8-4b29-4700-bdc3-b0acaabcceab" providerId="ADAL" clId="{759B655A-B7FC-42AD-9F08-0C00904784B3}" dt="2024-11-19T16:45:05.396" v="2112"/>
        <pc:sldMkLst>
          <pc:docMk/>
          <pc:sldMk cId="1331800716" sldId="445"/>
        </pc:sldMkLst>
      </pc:sldChg>
      <pc:sldChg chg="addSp delSp modSp new mod delAnim modAnim">
        <pc:chgData name="Tobias Schneider" userId="630d3ec8-4b29-4700-bdc3-b0acaabcceab" providerId="ADAL" clId="{759B655A-B7FC-42AD-9F08-0C00904784B3}" dt="2024-11-19T16:30:14.821" v="1405" actId="20577"/>
        <pc:sldMkLst>
          <pc:docMk/>
          <pc:sldMk cId="3102933390" sldId="446"/>
        </pc:sldMkLst>
      </pc:sldChg>
      <pc:sldChg chg="add">
        <pc:chgData name="Tobias Schneider" userId="630d3ec8-4b29-4700-bdc3-b0acaabcceab" providerId="ADAL" clId="{759B655A-B7FC-42AD-9F08-0C00904784B3}" dt="2024-11-19T15:41:40.111" v="620"/>
        <pc:sldMkLst>
          <pc:docMk/>
          <pc:sldMk cId="3248560880" sldId="447"/>
        </pc:sldMkLst>
      </pc:sldChg>
      <pc:sldChg chg="add modAnim">
        <pc:chgData name="Tobias Schneider" userId="630d3ec8-4b29-4700-bdc3-b0acaabcceab" providerId="ADAL" clId="{759B655A-B7FC-42AD-9F08-0C00904784B3}" dt="2024-11-19T15:43:51.294" v="688"/>
        <pc:sldMkLst>
          <pc:docMk/>
          <pc:sldMk cId="2831042549" sldId="448"/>
        </pc:sldMkLst>
      </pc:sldChg>
      <pc:sldChg chg="new del">
        <pc:chgData name="Tobias Schneider" userId="630d3ec8-4b29-4700-bdc3-b0acaabcceab" providerId="ADAL" clId="{759B655A-B7FC-42AD-9F08-0C00904784B3}" dt="2024-11-19T16:29:08.127" v="1379" actId="47"/>
        <pc:sldMkLst>
          <pc:docMk/>
          <pc:sldMk cId="2038591806" sldId="449"/>
        </pc:sldMkLst>
      </pc:sldChg>
    </pc:docChg>
  </pc:docChgLst>
  <pc:docChgLst>
    <pc:chgData name="Tobias Schneider" userId="S::tobias.schneider@uni-wuerzburg.de::630d3ec8-4b29-4700-bdc3-b0acaabcceab" providerId="AD" clId="Web-{1C127B30-B3B5-BF13-8B67-5EBA3AE25395}"/>
    <pc:docChg chg="modSld sldOrd">
      <pc:chgData name="Tobias Schneider" userId="S::tobias.schneider@uni-wuerzburg.de::630d3ec8-4b29-4700-bdc3-b0acaabcceab" providerId="AD" clId="Web-{1C127B30-B3B5-BF13-8B67-5EBA3AE25395}" dt="2023-10-10T17:46:29.115" v="184" actId="20577"/>
      <pc:docMkLst>
        <pc:docMk/>
      </pc:docMkLst>
      <pc:sldChg chg="modSp">
        <pc:chgData name="Tobias Schneider" userId="S::tobias.schneider@uni-wuerzburg.de::630d3ec8-4b29-4700-bdc3-b0acaabcceab" providerId="AD" clId="Web-{1C127B30-B3B5-BF13-8B67-5EBA3AE25395}" dt="2023-10-10T17:46:29.115" v="184" actId="20577"/>
        <pc:sldMkLst>
          <pc:docMk/>
          <pc:sldMk cId="0" sldId="337"/>
        </pc:sldMkLst>
      </pc:sldChg>
      <pc:sldChg chg="addSp delSp modSp">
        <pc:chgData name="Tobias Schneider" userId="S::tobias.schneider@uni-wuerzburg.de::630d3ec8-4b29-4700-bdc3-b0acaabcceab" providerId="AD" clId="Web-{1C127B30-B3B5-BF13-8B67-5EBA3AE25395}" dt="2023-10-10T17:35:59.188" v="53" actId="1076"/>
        <pc:sldMkLst>
          <pc:docMk/>
          <pc:sldMk cId="0" sldId="338"/>
        </pc:sldMkLst>
      </pc:sldChg>
      <pc:sldChg chg="ord">
        <pc:chgData name="Tobias Schneider" userId="S::tobias.schneider@uni-wuerzburg.de::630d3ec8-4b29-4700-bdc3-b0acaabcceab" providerId="AD" clId="Web-{1C127B30-B3B5-BF13-8B67-5EBA3AE25395}" dt="2023-10-10T17:32:16.930" v="0"/>
        <pc:sldMkLst>
          <pc:docMk/>
          <pc:sldMk cId="458668923" sldId="369"/>
        </pc:sldMkLst>
      </pc:sldChg>
    </pc:docChg>
  </pc:docChgLst>
  <pc:docChgLst>
    <pc:chgData name="Tobias Schneider" userId="630d3ec8-4b29-4700-bdc3-b0acaabcceab" providerId="ADAL" clId="{BB209BE7-C905-4957-B917-7E3729FB5E64}"/>
    <pc:docChg chg="undo custSel modSld">
      <pc:chgData name="Tobias Schneider" userId="630d3ec8-4b29-4700-bdc3-b0acaabcceab" providerId="ADAL" clId="{BB209BE7-C905-4957-B917-7E3729FB5E64}" dt="2025-01-21T17:01:16.159" v="1169" actId="14100"/>
      <pc:docMkLst>
        <pc:docMk/>
      </pc:docMkLst>
      <pc:sldChg chg="addSp delSp modSp mod">
        <pc:chgData name="Tobias Schneider" userId="630d3ec8-4b29-4700-bdc3-b0acaabcceab" providerId="ADAL" clId="{BB209BE7-C905-4957-B917-7E3729FB5E64}" dt="2025-01-21T16:49:08.464" v="539" actId="20577"/>
        <pc:sldMkLst>
          <pc:docMk/>
          <pc:sldMk cId="1477399752" sldId="452"/>
        </pc:sldMkLst>
      </pc:sldChg>
      <pc:sldChg chg="addSp modSp mod">
        <pc:chgData name="Tobias Schneider" userId="630d3ec8-4b29-4700-bdc3-b0acaabcceab" providerId="ADAL" clId="{BB209BE7-C905-4957-B917-7E3729FB5E64}" dt="2025-01-21T16:58:18.427" v="985" actId="1076"/>
        <pc:sldMkLst>
          <pc:docMk/>
          <pc:sldMk cId="2905661930" sldId="453"/>
        </pc:sldMkLst>
      </pc:sldChg>
      <pc:sldChg chg="addSp modSp mod modAnim">
        <pc:chgData name="Tobias Schneider" userId="630d3ec8-4b29-4700-bdc3-b0acaabcceab" providerId="ADAL" clId="{BB209BE7-C905-4957-B917-7E3729FB5E64}" dt="2025-01-21T17:01:16.159" v="1169" actId="14100"/>
        <pc:sldMkLst>
          <pc:docMk/>
          <pc:sldMk cId="1642800533" sldId="454"/>
        </pc:sldMkLst>
      </pc:sldChg>
    </pc:docChg>
  </pc:docChgLst>
  <pc:docChgLst>
    <pc:chgData name="Tobias Schneider" userId="S::tobias.schneider@uni-wuerzburg.de::630d3ec8-4b29-4700-bdc3-b0acaabcceab" providerId="AD" clId="Web-{71138AD3-9215-9E11-02C4-BB1F60EB4B85}"/>
    <pc:docChg chg="modSld sldOrd">
      <pc:chgData name="Tobias Schneider" userId="S::tobias.schneider@uni-wuerzburg.de::630d3ec8-4b29-4700-bdc3-b0acaabcceab" providerId="AD" clId="Web-{71138AD3-9215-9E11-02C4-BB1F60EB4B85}" dt="2024-01-19T12:14:36.578" v="68" actId="14100"/>
      <pc:docMkLst>
        <pc:docMk/>
      </pc:docMkLst>
      <pc:sldChg chg="modSp">
        <pc:chgData name="Tobias Schneider" userId="S::tobias.schneider@uni-wuerzburg.de::630d3ec8-4b29-4700-bdc3-b0acaabcceab" providerId="AD" clId="Web-{71138AD3-9215-9E11-02C4-BB1F60EB4B85}" dt="2024-01-19T12:14:36.578" v="68" actId="14100"/>
        <pc:sldMkLst>
          <pc:docMk/>
          <pc:sldMk cId="191750022" sldId="378"/>
        </pc:sldMkLst>
      </pc:sldChg>
      <pc:sldChg chg="ord modNotes">
        <pc:chgData name="Tobias Schneider" userId="S::tobias.schneider@uni-wuerzburg.de::630d3ec8-4b29-4700-bdc3-b0acaabcceab" providerId="AD" clId="Web-{71138AD3-9215-9E11-02C4-BB1F60EB4B85}" dt="2024-01-19T12:07:31.299" v="27"/>
        <pc:sldMkLst>
          <pc:docMk/>
          <pc:sldMk cId="2690471326" sldId="381"/>
        </pc:sldMkLst>
      </pc:sldChg>
    </pc:docChg>
  </pc:docChgLst>
  <pc:docChgLst>
    <pc:chgData name="Tobias Schneider" userId="630d3ec8-4b29-4700-bdc3-b0acaabcceab" providerId="ADAL" clId="{D9DCBCF2-F33C-4345-9A79-0D545D5BA983}"/>
    <pc:docChg chg="modSld modMainMaster">
      <pc:chgData name="Tobias Schneider" userId="630d3ec8-4b29-4700-bdc3-b0acaabcceab" providerId="ADAL" clId="{D9DCBCF2-F33C-4345-9A79-0D545D5BA983}" dt="2025-07-08T10:47:23.241" v="3" actId="790"/>
      <pc:docMkLst>
        <pc:docMk/>
      </pc:docMkLst>
      <pc:sldChg chg="addSp modSp mod">
        <pc:chgData name="Tobias Schneider" userId="630d3ec8-4b29-4700-bdc3-b0acaabcceab" providerId="ADAL" clId="{D9DCBCF2-F33C-4345-9A79-0D545D5BA983}" dt="2025-07-08T10:47:23.241" v="3" actId="790"/>
        <pc:sldMkLst>
          <pc:docMk/>
          <pc:sldMk cId="0" sldId="330"/>
        </pc:sldMkLst>
        <pc:spChg chg="add mod">
          <ac:chgData name="Tobias Schneider" userId="630d3ec8-4b29-4700-bdc3-b0acaabcceab" providerId="ADAL" clId="{D9DCBCF2-F33C-4345-9A79-0D545D5BA983}" dt="2025-07-08T10:47:23.241" v="3" actId="790"/>
          <ac:spMkLst>
            <pc:docMk/>
            <pc:sldMk cId="0" sldId="330"/>
            <ac:spMk id="2" creationId="{8FC1D443-3A69-703A-0130-B5F3CFCD10E3}"/>
          </ac:spMkLst>
        </pc:spChg>
        <pc:spChg chg="mod">
          <ac:chgData name="Tobias Schneider" userId="630d3ec8-4b29-4700-bdc3-b0acaabcceab" providerId="ADAL" clId="{D9DCBCF2-F33C-4345-9A79-0D545D5BA983}" dt="2025-07-08T10:47:23.241" v="3" actId="790"/>
          <ac:spMkLst>
            <pc:docMk/>
            <pc:sldMk cId="0" sldId="330"/>
            <ac:spMk id="4" creationId="{00000000-0000-0000-0000-000000000000}"/>
          </ac:spMkLst>
        </pc:spChg>
      </pc:sldChg>
      <pc:sldChg chg="modSp mod">
        <pc:chgData name="Tobias Schneider" userId="630d3ec8-4b29-4700-bdc3-b0acaabcceab" providerId="ADAL" clId="{D9DCBCF2-F33C-4345-9A79-0D545D5BA983}" dt="2025-07-08T10:47:23.241" v="3" actId="790"/>
        <pc:sldMkLst>
          <pc:docMk/>
          <pc:sldMk cId="406717353" sldId="389"/>
        </pc:sldMkLst>
        <pc:spChg chg="mod">
          <ac:chgData name="Tobias Schneider" userId="630d3ec8-4b29-4700-bdc3-b0acaabcceab" providerId="ADAL" clId="{D9DCBCF2-F33C-4345-9A79-0D545D5BA983}" dt="2025-07-08T10:47:23.241" v="3" actId="790"/>
          <ac:spMkLst>
            <pc:docMk/>
            <pc:sldMk cId="406717353" sldId="389"/>
            <ac:spMk id="2" creationId="{AF203845-0B04-34D5-A420-4C12B86021AE}"/>
          </ac:spMkLst>
        </pc:spChg>
        <pc:spChg chg="mod">
          <ac:chgData name="Tobias Schneider" userId="630d3ec8-4b29-4700-bdc3-b0acaabcceab" providerId="ADAL" clId="{D9DCBCF2-F33C-4345-9A79-0D545D5BA983}" dt="2025-07-08T10:47:23.241" v="3" actId="790"/>
          <ac:spMkLst>
            <pc:docMk/>
            <pc:sldMk cId="406717353" sldId="389"/>
            <ac:spMk id="4" creationId="{60D3548E-194A-D5B2-3AD8-410697F86425}"/>
          </ac:spMkLst>
        </pc:spChg>
        <pc:spChg chg="mod">
          <ac:chgData name="Tobias Schneider" userId="630d3ec8-4b29-4700-bdc3-b0acaabcceab" providerId="ADAL" clId="{D9DCBCF2-F33C-4345-9A79-0D545D5BA983}" dt="2025-07-08T10:47:23.241" v="3" actId="790"/>
          <ac:spMkLst>
            <pc:docMk/>
            <pc:sldMk cId="406717353" sldId="389"/>
            <ac:spMk id="5" creationId="{E48B0C55-2104-BF2F-E8CA-FF01C4625B95}"/>
          </ac:spMkLst>
        </pc:spChg>
        <pc:spChg chg="mod">
          <ac:chgData name="Tobias Schneider" userId="630d3ec8-4b29-4700-bdc3-b0acaabcceab" providerId="ADAL" clId="{D9DCBCF2-F33C-4345-9A79-0D545D5BA983}" dt="2025-07-08T10:47:23.241" v="3" actId="790"/>
          <ac:spMkLst>
            <pc:docMk/>
            <pc:sldMk cId="406717353" sldId="389"/>
            <ac:spMk id="6" creationId="{99EBCC91-DD3E-6C81-0759-CA2C241A5FD2}"/>
          </ac:spMkLst>
        </pc:spChg>
        <pc:spChg chg="mod">
          <ac:chgData name="Tobias Schneider" userId="630d3ec8-4b29-4700-bdc3-b0acaabcceab" providerId="ADAL" clId="{D9DCBCF2-F33C-4345-9A79-0D545D5BA983}" dt="2025-07-08T10:47:23.241" v="3" actId="790"/>
          <ac:spMkLst>
            <pc:docMk/>
            <pc:sldMk cId="406717353" sldId="389"/>
            <ac:spMk id="8" creationId="{A0164A7A-ACA5-6F84-DB52-E411FCAE6D9F}"/>
          </ac:spMkLst>
        </pc:spChg>
      </pc:sldChg>
      <pc:sldChg chg="modSp mod">
        <pc:chgData name="Tobias Schneider" userId="630d3ec8-4b29-4700-bdc3-b0acaabcceab" providerId="ADAL" clId="{D9DCBCF2-F33C-4345-9A79-0D545D5BA983}" dt="2025-07-08T10:47:23.241" v="3" actId="790"/>
        <pc:sldMkLst>
          <pc:docMk/>
          <pc:sldMk cId="1733490499" sldId="405"/>
        </pc:sldMkLst>
        <pc:spChg chg="mod">
          <ac:chgData name="Tobias Schneider" userId="630d3ec8-4b29-4700-bdc3-b0acaabcceab" providerId="ADAL" clId="{D9DCBCF2-F33C-4345-9A79-0D545D5BA983}" dt="2025-07-08T10:47:23.241" v="3" actId="790"/>
          <ac:spMkLst>
            <pc:docMk/>
            <pc:sldMk cId="1733490499" sldId="405"/>
            <ac:spMk id="2" creationId="{AC7A4D8E-A8F2-F2C5-C1E9-E18104C65E3A}"/>
          </ac:spMkLst>
        </pc:spChg>
        <pc:spChg chg="mod">
          <ac:chgData name="Tobias Schneider" userId="630d3ec8-4b29-4700-bdc3-b0acaabcceab" providerId="ADAL" clId="{D9DCBCF2-F33C-4345-9A79-0D545D5BA983}" dt="2025-07-08T10:47:23.241" v="3" actId="790"/>
          <ac:spMkLst>
            <pc:docMk/>
            <pc:sldMk cId="1733490499" sldId="405"/>
            <ac:spMk id="3" creationId="{C1720FBF-8511-7349-3B45-86E942FFBDD3}"/>
          </ac:spMkLst>
        </pc:spChg>
      </pc:sldChg>
      <pc:sldChg chg="modSp mod">
        <pc:chgData name="Tobias Schneider" userId="630d3ec8-4b29-4700-bdc3-b0acaabcceab" providerId="ADAL" clId="{D9DCBCF2-F33C-4345-9A79-0D545D5BA983}" dt="2025-07-08T10:47:23.241" v="3" actId="790"/>
        <pc:sldMkLst>
          <pc:docMk/>
          <pc:sldMk cId="2763619859" sldId="443"/>
        </pc:sldMkLst>
        <pc:spChg chg="mod">
          <ac:chgData name="Tobias Schneider" userId="630d3ec8-4b29-4700-bdc3-b0acaabcceab" providerId="ADAL" clId="{D9DCBCF2-F33C-4345-9A79-0D545D5BA983}" dt="2025-07-08T10:47:23.241" v="3" actId="790"/>
          <ac:spMkLst>
            <pc:docMk/>
            <pc:sldMk cId="2763619859" sldId="443"/>
            <ac:spMk id="3" creationId="{FE4EAE1E-5A4E-DF15-F526-7A0052968038}"/>
          </ac:spMkLst>
        </pc:spChg>
        <pc:spChg chg="mod">
          <ac:chgData name="Tobias Schneider" userId="630d3ec8-4b29-4700-bdc3-b0acaabcceab" providerId="ADAL" clId="{D9DCBCF2-F33C-4345-9A79-0D545D5BA983}" dt="2025-07-08T10:47:23.241" v="3" actId="790"/>
          <ac:spMkLst>
            <pc:docMk/>
            <pc:sldMk cId="2763619859" sldId="443"/>
            <ac:spMk id="4" creationId="{F64DBB21-6E2E-5E25-2E91-D9B12CAB8858}"/>
          </ac:spMkLst>
        </pc:spChg>
        <pc:spChg chg="mod">
          <ac:chgData name="Tobias Schneider" userId="630d3ec8-4b29-4700-bdc3-b0acaabcceab" providerId="ADAL" clId="{D9DCBCF2-F33C-4345-9A79-0D545D5BA983}" dt="2025-07-08T10:47:23.241" v="3" actId="790"/>
          <ac:spMkLst>
            <pc:docMk/>
            <pc:sldMk cId="2763619859" sldId="443"/>
            <ac:spMk id="5" creationId="{4B3AC880-70EB-CB3C-34ED-5B5E6663AF2A}"/>
          </ac:spMkLst>
        </pc:spChg>
        <pc:spChg chg="mod">
          <ac:chgData name="Tobias Schneider" userId="630d3ec8-4b29-4700-bdc3-b0acaabcceab" providerId="ADAL" clId="{D9DCBCF2-F33C-4345-9A79-0D545D5BA983}" dt="2025-07-08T10:47:23.241" v="3" actId="790"/>
          <ac:spMkLst>
            <pc:docMk/>
            <pc:sldMk cId="2763619859" sldId="443"/>
            <ac:spMk id="6" creationId="{21AC46BF-B812-A595-5F02-A38502119C4B}"/>
          </ac:spMkLst>
        </pc:spChg>
      </pc:sldChg>
      <pc:sldChg chg="modSp mod">
        <pc:chgData name="Tobias Schneider" userId="630d3ec8-4b29-4700-bdc3-b0acaabcceab" providerId="ADAL" clId="{D9DCBCF2-F33C-4345-9A79-0D545D5BA983}" dt="2025-07-08T10:47:23.241" v="3" actId="790"/>
        <pc:sldMkLst>
          <pc:docMk/>
          <pc:sldMk cId="1440885954" sldId="444"/>
        </pc:sldMkLst>
        <pc:spChg chg="mod">
          <ac:chgData name="Tobias Schneider" userId="630d3ec8-4b29-4700-bdc3-b0acaabcceab" providerId="ADAL" clId="{D9DCBCF2-F33C-4345-9A79-0D545D5BA983}" dt="2025-07-08T10:47:23.241" v="3" actId="790"/>
          <ac:spMkLst>
            <pc:docMk/>
            <pc:sldMk cId="1440885954" sldId="444"/>
            <ac:spMk id="2" creationId="{DA6E4521-B5A5-036E-735C-9792376792D1}"/>
          </ac:spMkLst>
        </pc:spChg>
        <pc:spChg chg="mod">
          <ac:chgData name="Tobias Schneider" userId="630d3ec8-4b29-4700-bdc3-b0acaabcceab" providerId="ADAL" clId="{D9DCBCF2-F33C-4345-9A79-0D545D5BA983}" dt="2025-07-08T10:47:23.241" v="3" actId="790"/>
          <ac:spMkLst>
            <pc:docMk/>
            <pc:sldMk cId="1440885954" sldId="444"/>
            <ac:spMk id="3" creationId="{F21DE7CC-C645-DE27-E587-3D55417C3C79}"/>
          </ac:spMkLst>
        </pc:spChg>
        <pc:spChg chg="mod">
          <ac:chgData name="Tobias Schneider" userId="630d3ec8-4b29-4700-bdc3-b0acaabcceab" providerId="ADAL" clId="{D9DCBCF2-F33C-4345-9A79-0D545D5BA983}" dt="2025-07-08T10:47:23.241" v="3" actId="790"/>
          <ac:spMkLst>
            <pc:docMk/>
            <pc:sldMk cId="1440885954" sldId="444"/>
            <ac:spMk id="4" creationId="{F0B3F9D7-6E20-5A86-CC29-69CF28B9CF28}"/>
          </ac:spMkLst>
        </pc:spChg>
        <pc:spChg chg="mod">
          <ac:chgData name="Tobias Schneider" userId="630d3ec8-4b29-4700-bdc3-b0acaabcceab" providerId="ADAL" clId="{D9DCBCF2-F33C-4345-9A79-0D545D5BA983}" dt="2025-07-08T10:47:23.241" v="3" actId="790"/>
          <ac:spMkLst>
            <pc:docMk/>
            <pc:sldMk cId="1440885954" sldId="444"/>
            <ac:spMk id="5" creationId="{27EEBE3C-A416-02A3-590D-8CE0152F384E}"/>
          </ac:spMkLst>
        </pc:spChg>
      </pc:sldChg>
      <pc:sldChg chg="modSp mod">
        <pc:chgData name="Tobias Schneider" userId="630d3ec8-4b29-4700-bdc3-b0acaabcceab" providerId="ADAL" clId="{D9DCBCF2-F33C-4345-9A79-0D545D5BA983}" dt="2025-07-08T10:47:23.241" v="3" actId="790"/>
        <pc:sldMkLst>
          <pc:docMk/>
          <pc:sldMk cId="3893770225" sldId="445"/>
        </pc:sldMkLst>
        <pc:spChg chg="mod">
          <ac:chgData name="Tobias Schneider" userId="630d3ec8-4b29-4700-bdc3-b0acaabcceab" providerId="ADAL" clId="{D9DCBCF2-F33C-4345-9A79-0D545D5BA983}" dt="2025-07-08T10:47:23.241" v="3" actId="790"/>
          <ac:spMkLst>
            <pc:docMk/>
            <pc:sldMk cId="3893770225" sldId="445"/>
            <ac:spMk id="2" creationId="{2DBC6BD6-31D4-A2C3-4E11-4E327D2148CA}"/>
          </ac:spMkLst>
        </pc:spChg>
        <pc:spChg chg="mod">
          <ac:chgData name="Tobias Schneider" userId="630d3ec8-4b29-4700-bdc3-b0acaabcceab" providerId="ADAL" clId="{D9DCBCF2-F33C-4345-9A79-0D545D5BA983}" dt="2025-07-08T10:47:23.241" v="3" actId="790"/>
          <ac:spMkLst>
            <pc:docMk/>
            <pc:sldMk cId="3893770225" sldId="445"/>
            <ac:spMk id="4" creationId="{05B6941A-85FE-7E6B-BD89-F3646B6B772D}"/>
          </ac:spMkLst>
        </pc:spChg>
        <pc:spChg chg="mod">
          <ac:chgData name="Tobias Schneider" userId="630d3ec8-4b29-4700-bdc3-b0acaabcceab" providerId="ADAL" clId="{D9DCBCF2-F33C-4345-9A79-0D545D5BA983}" dt="2025-07-08T10:47:23.241" v="3" actId="790"/>
          <ac:spMkLst>
            <pc:docMk/>
            <pc:sldMk cId="3893770225" sldId="445"/>
            <ac:spMk id="5" creationId="{20B315D3-6641-84C4-E751-D4780544038A}"/>
          </ac:spMkLst>
        </pc:spChg>
      </pc:sldChg>
      <pc:sldChg chg="modSp mod">
        <pc:chgData name="Tobias Schneider" userId="630d3ec8-4b29-4700-bdc3-b0acaabcceab" providerId="ADAL" clId="{D9DCBCF2-F33C-4345-9A79-0D545D5BA983}" dt="2025-07-08T10:47:23.241" v="3" actId="790"/>
        <pc:sldMkLst>
          <pc:docMk/>
          <pc:sldMk cId="3606254848" sldId="446"/>
        </pc:sldMkLst>
        <pc:spChg chg="mod">
          <ac:chgData name="Tobias Schneider" userId="630d3ec8-4b29-4700-bdc3-b0acaabcceab" providerId="ADAL" clId="{D9DCBCF2-F33C-4345-9A79-0D545D5BA983}" dt="2025-07-08T10:47:23.241" v="3" actId="790"/>
          <ac:spMkLst>
            <pc:docMk/>
            <pc:sldMk cId="3606254848" sldId="446"/>
            <ac:spMk id="2" creationId="{F1A52481-291C-E1BF-B865-49C72E0CB736}"/>
          </ac:spMkLst>
        </pc:spChg>
        <pc:spChg chg="mod">
          <ac:chgData name="Tobias Schneider" userId="630d3ec8-4b29-4700-bdc3-b0acaabcceab" providerId="ADAL" clId="{D9DCBCF2-F33C-4345-9A79-0D545D5BA983}" dt="2025-07-08T10:47:23.241" v="3" actId="790"/>
          <ac:spMkLst>
            <pc:docMk/>
            <pc:sldMk cId="3606254848" sldId="446"/>
            <ac:spMk id="3" creationId="{6E96B7BD-15FE-30C5-0337-9F88365FFDE2}"/>
          </ac:spMkLst>
        </pc:spChg>
      </pc:sldChg>
      <pc:sldChg chg="modSp mod">
        <pc:chgData name="Tobias Schneider" userId="630d3ec8-4b29-4700-bdc3-b0acaabcceab" providerId="ADAL" clId="{D9DCBCF2-F33C-4345-9A79-0D545D5BA983}" dt="2025-07-08T10:47:23.241" v="3" actId="790"/>
        <pc:sldMkLst>
          <pc:docMk/>
          <pc:sldMk cId="378958811" sldId="447"/>
        </pc:sldMkLst>
        <pc:spChg chg="mod">
          <ac:chgData name="Tobias Schneider" userId="630d3ec8-4b29-4700-bdc3-b0acaabcceab" providerId="ADAL" clId="{D9DCBCF2-F33C-4345-9A79-0D545D5BA983}" dt="2025-07-08T10:47:23.241" v="3" actId="790"/>
          <ac:spMkLst>
            <pc:docMk/>
            <pc:sldMk cId="378958811" sldId="447"/>
            <ac:spMk id="4" creationId="{BD87DFB2-EFDA-1373-9FDE-02DAB5832176}"/>
          </ac:spMkLst>
        </pc:spChg>
        <pc:spChg chg="mod">
          <ac:chgData name="Tobias Schneider" userId="630d3ec8-4b29-4700-bdc3-b0acaabcceab" providerId="ADAL" clId="{D9DCBCF2-F33C-4345-9A79-0D545D5BA983}" dt="2025-07-08T10:47:23.241" v="3" actId="790"/>
          <ac:spMkLst>
            <pc:docMk/>
            <pc:sldMk cId="378958811" sldId="447"/>
            <ac:spMk id="5" creationId="{52799AB9-E5FE-2031-1580-7C8F36304854}"/>
          </ac:spMkLst>
        </pc:spChg>
        <pc:spChg chg="mod">
          <ac:chgData name="Tobias Schneider" userId="630d3ec8-4b29-4700-bdc3-b0acaabcceab" providerId="ADAL" clId="{D9DCBCF2-F33C-4345-9A79-0D545D5BA983}" dt="2025-07-08T10:47:23.241" v="3" actId="790"/>
          <ac:spMkLst>
            <pc:docMk/>
            <pc:sldMk cId="378958811" sldId="447"/>
            <ac:spMk id="6" creationId="{D6E106E8-2911-7E1A-2A6F-70B205448B33}"/>
          </ac:spMkLst>
        </pc:spChg>
      </pc:sldChg>
      <pc:sldChg chg="modSp mod">
        <pc:chgData name="Tobias Schneider" userId="630d3ec8-4b29-4700-bdc3-b0acaabcceab" providerId="ADAL" clId="{D9DCBCF2-F33C-4345-9A79-0D545D5BA983}" dt="2025-07-08T10:47:23.241" v="3" actId="790"/>
        <pc:sldMkLst>
          <pc:docMk/>
          <pc:sldMk cId="3568198627" sldId="448"/>
        </pc:sldMkLst>
        <pc:spChg chg="mod">
          <ac:chgData name="Tobias Schneider" userId="630d3ec8-4b29-4700-bdc3-b0acaabcceab" providerId="ADAL" clId="{D9DCBCF2-F33C-4345-9A79-0D545D5BA983}" dt="2025-07-08T10:47:23.241" v="3" actId="790"/>
          <ac:spMkLst>
            <pc:docMk/>
            <pc:sldMk cId="3568198627" sldId="448"/>
            <ac:spMk id="4" creationId="{D9240827-A818-3EDC-83E0-FB1E0C2FE878}"/>
          </ac:spMkLst>
        </pc:spChg>
        <pc:spChg chg="mod">
          <ac:chgData name="Tobias Schneider" userId="630d3ec8-4b29-4700-bdc3-b0acaabcceab" providerId="ADAL" clId="{D9DCBCF2-F33C-4345-9A79-0D545D5BA983}" dt="2025-07-08T10:47:23.241" v="3" actId="790"/>
          <ac:spMkLst>
            <pc:docMk/>
            <pc:sldMk cId="3568198627" sldId="448"/>
            <ac:spMk id="5" creationId="{35C2E3E2-FC44-DCE0-C871-121BB4A637FB}"/>
          </ac:spMkLst>
        </pc:spChg>
        <pc:spChg chg="mod">
          <ac:chgData name="Tobias Schneider" userId="630d3ec8-4b29-4700-bdc3-b0acaabcceab" providerId="ADAL" clId="{D9DCBCF2-F33C-4345-9A79-0D545D5BA983}" dt="2025-07-08T10:47:23.241" v="3" actId="790"/>
          <ac:spMkLst>
            <pc:docMk/>
            <pc:sldMk cId="3568198627" sldId="448"/>
            <ac:spMk id="6" creationId="{D99DED97-A8A7-E074-A6A6-253A7D36659E}"/>
          </ac:spMkLst>
        </pc:spChg>
      </pc:sldChg>
      <pc:sldChg chg="modSp mod">
        <pc:chgData name="Tobias Schneider" userId="630d3ec8-4b29-4700-bdc3-b0acaabcceab" providerId="ADAL" clId="{D9DCBCF2-F33C-4345-9A79-0D545D5BA983}" dt="2025-07-08T10:47:23.241" v="3" actId="790"/>
        <pc:sldMkLst>
          <pc:docMk/>
          <pc:sldMk cId="3401386013" sldId="449"/>
        </pc:sldMkLst>
        <pc:spChg chg="mod">
          <ac:chgData name="Tobias Schneider" userId="630d3ec8-4b29-4700-bdc3-b0acaabcceab" providerId="ADAL" clId="{D9DCBCF2-F33C-4345-9A79-0D545D5BA983}" dt="2025-07-08T10:47:23.241" v="3" actId="790"/>
          <ac:spMkLst>
            <pc:docMk/>
            <pc:sldMk cId="3401386013" sldId="449"/>
            <ac:spMk id="2" creationId="{3E597BFD-CFBA-2197-E091-1224DB23E694}"/>
          </ac:spMkLst>
        </pc:spChg>
        <pc:spChg chg="mod">
          <ac:chgData name="Tobias Schneider" userId="630d3ec8-4b29-4700-bdc3-b0acaabcceab" providerId="ADAL" clId="{D9DCBCF2-F33C-4345-9A79-0D545D5BA983}" dt="2025-07-08T10:47:23.241" v="3" actId="790"/>
          <ac:spMkLst>
            <pc:docMk/>
            <pc:sldMk cId="3401386013" sldId="449"/>
            <ac:spMk id="4" creationId="{C417CA72-B3AA-74F3-C97B-6FB5B88AD564}"/>
          </ac:spMkLst>
        </pc:spChg>
        <pc:spChg chg="mod">
          <ac:chgData name="Tobias Schneider" userId="630d3ec8-4b29-4700-bdc3-b0acaabcceab" providerId="ADAL" clId="{D9DCBCF2-F33C-4345-9A79-0D545D5BA983}" dt="2025-07-08T10:47:23.241" v="3" actId="790"/>
          <ac:spMkLst>
            <pc:docMk/>
            <pc:sldMk cId="3401386013" sldId="449"/>
            <ac:spMk id="5" creationId="{E382E04D-F697-73CF-23EF-7A5226C138A7}"/>
          </ac:spMkLst>
        </pc:spChg>
        <pc:spChg chg="mod">
          <ac:chgData name="Tobias Schneider" userId="630d3ec8-4b29-4700-bdc3-b0acaabcceab" providerId="ADAL" clId="{D9DCBCF2-F33C-4345-9A79-0D545D5BA983}" dt="2025-07-08T10:47:23.241" v="3" actId="790"/>
          <ac:spMkLst>
            <pc:docMk/>
            <pc:sldMk cId="3401386013" sldId="449"/>
            <ac:spMk id="11" creationId="{AA02975A-EEAA-A467-2386-127B7B43DCF7}"/>
          </ac:spMkLst>
        </pc:spChg>
      </pc:sldChg>
      <pc:sldChg chg="modSp mod">
        <pc:chgData name="Tobias Schneider" userId="630d3ec8-4b29-4700-bdc3-b0acaabcceab" providerId="ADAL" clId="{D9DCBCF2-F33C-4345-9A79-0D545D5BA983}" dt="2025-07-08T10:47:23.241" v="3" actId="790"/>
        <pc:sldMkLst>
          <pc:docMk/>
          <pc:sldMk cId="767573541" sldId="450"/>
        </pc:sldMkLst>
        <pc:spChg chg="mod">
          <ac:chgData name="Tobias Schneider" userId="630d3ec8-4b29-4700-bdc3-b0acaabcceab" providerId="ADAL" clId="{D9DCBCF2-F33C-4345-9A79-0D545D5BA983}" dt="2025-07-08T10:47:23.241" v="3" actId="790"/>
          <ac:spMkLst>
            <pc:docMk/>
            <pc:sldMk cId="767573541" sldId="450"/>
            <ac:spMk id="2" creationId="{05DDCDFC-9476-F073-A723-45822714594C}"/>
          </ac:spMkLst>
        </pc:spChg>
        <pc:spChg chg="mod">
          <ac:chgData name="Tobias Schneider" userId="630d3ec8-4b29-4700-bdc3-b0acaabcceab" providerId="ADAL" clId="{D9DCBCF2-F33C-4345-9A79-0D545D5BA983}" dt="2025-07-08T10:47:23.241" v="3" actId="790"/>
          <ac:spMkLst>
            <pc:docMk/>
            <pc:sldMk cId="767573541" sldId="450"/>
            <ac:spMk id="5" creationId="{959D572C-F7AF-B98F-14EE-955A580A0B73}"/>
          </ac:spMkLst>
        </pc:spChg>
        <pc:spChg chg="mod">
          <ac:chgData name="Tobias Schneider" userId="630d3ec8-4b29-4700-bdc3-b0acaabcceab" providerId="ADAL" clId="{D9DCBCF2-F33C-4345-9A79-0D545D5BA983}" dt="2025-07-08T10:47:23.241" v="3" actId="790"/>
          <ac:spMkLst>
            <pc:docMk/>
            <pc:sldMk cId="767573541" sldId="450"/>
            <ac:spMk id="6" creationId="{E1F39409-C49D-C6B0-21F6-0A1390D10CF5}"/>
          </ac:spMkLst>
        </pc:spChg>
        <pc:spChg chg="mod">
          <ac:chgData name="Tobias Schneider" userId="630d3ec8-4b29-4700-bdc3-b0acaabcceab" providerId="ADAL" clId="{D9DCBCF2-F33C-4345-9A79-0D545D5BA983}" dt="2025-07-08T10:47:23.241" v="3" actId="790"/>
          <ac:spMkLst>
            <pc:docMk/>
            <pc:sldMk cId="767573541" sldId="450"/>
            <ac:spMk id="10" creationId="{1962CF77-33FD-B008-C211-4BFCFCCA51F9}"/>
          </ac:spMkLst>
        </pc:spChg>
        <pc:spChg chg="mod">
          <ac:chgData name="Tobias Schneider" userId="630d3ec8-4b29-4700-bdc3-b0acaabcceab" providerId="ADAL" clId="{D9DCBCF2-F33C-4345-9A79-0D545D5BA983}" dt="2025-07-08T10:47:23.241" v="3" actId="790"/>
          <ac:spMkLst>
            <pc:docMk/>
            <pc:sldMk cId="767573541" sldId="450"/>
            <ac:spMk id="25" creationId="{03EA58D4-6FA9-E1A2-FE24-3335242676C2}"/>
          </ac:spMkLst>
        </pc:spChg>
        <pc:spChg chg="mod">
          <ac:chgData name="Tobias Schneider" userId="630d3ec8-4b29-4700-bdc3-b0acaabcceab" providerId="ADAL" clId="{D9DCBCF2-F33C-4345-9A79-0D545D5BA983}" dt="2025-07-08T10:47:23.241" v="3" actId="790"/>
          <ac:spMkLst>
            <pc:docMk/>
            <pc:sldMk cId="767573541" sldId="450"/>
            <ac:spMk id="34" creationId="{1457D9C2-82E2-5283-742F-86CA4BE99EA2}"/>
          </ac:spMkLst>
        </pc:spChg>
        <pc:spChg chg="mod">
          <ac:chgData name="Tobias Schneider" userId="630d3ec8-4b29-4700-bdc3-b0acaabcceab" providerId="ADAL" clId="{D9DCBCF2-F33C-4345-9A79-0D545D5BA983}" dt="2025-07-08T10:47:23.241" v="3" actId="790"/>
          <ac:spMkLst>
            <pc:docMk/>
            <pc:sldMk cId="767573541" sldId="450"/>
            <ac:spMk id="70" creationId="{5F68747B-7859-DB01-4B5D-6ABC77921C93}"/>
          </ac:spMkLst>
        </pc:spChg>
        <pc:spChg chg="mod">
          <ac:chgData name="Tobias Schneider" userId="630d3ec8-4b29-4700-bdc3-b0acaabcceab" providerId="ADAL" clId="{D9DCBCF2-F33C-4345-9A79-0D545D5BA983}" dt="2025-07-08T10:47:23.241" v="3" actId="790"/>
          <ac:spMkLst>
            <pc:docMk/>
            <pc:sldMk cId="767573541" sldId="450"/>
            <ac:spMk id="71" creationId="{252B091D-3192-0384-994E-8AD71D6DB370}"/>
          </ac:spMkLst>
        </pc:spChg>
        <pc:spChg chg="mod">
          <ac:chgData name="Tobias Schneider" userId="630d3ec8-4b29-4700-bdc3-b0acaabcceab" providerId="ADAL" clId="{D9DCBCF2-F33C-4345-9A79-0D545D5BA983}" dt="2025-07-08T10:47:23.241" v="3" actId="790"/>
          <ac:spMkLst>
            <pc:docMk/>
            <pc:sldMk cId="767573541" sldId="450"/>
            <ac:spMk id="99" creationId="{E579C633-D98A-9720-8BBE-46FDABBF7454}"/>
          </ac:spMkLst>
        </pc:spChg>
        <pc:spChg chg="mod">
          <ac:chgData name="Tobias Schneider" userId="630d3ec8-4b29-4700-bdc3-b0acaabcceab" providerId="ADAL" clId="{D9DCBCF2-F33C-4345-9A79-0D545D5BA983}" dt="2025-07-08T10:47:23.241" v="3" actId="790"/>
          <ac:spMkLst>
            <pc:docMk/>
            <pc:sldMk cId="767573541" sldId="450"/>
            <ac:spMk id="100" creationId="{3490162E-A9EB-5FB4-83E6-BE6A20137976}"/>
          </ac:spMkLst>
        </pc:spChg>
      </pc:sldChg>
      <pc:sldChg chg="modSp mod">
        <pc:chgData name="Tobias Schneider" userId="630d3ec8-4b29-4700-bdc3-b0acaabcceab" providerId="ADAL" clId="{D9DCBCF2-F33C-4345-9A79-0D545D5BA983}" dt="2025-07-08T10:47:23.241" v="3" actId="790"/>
        <pc:sldMkLst>
          <pc:docMk/>
          <pc:sldMk cId="2583251968" sldId="451"/>
        </pc:sldMkLst>
        <pc:spChg chg="mod">
          <ac:chgData name="Tobias Schneider" userId="630d3ec8-4b29-4700-bdc3-b0acaabcceab" providerId="ADAL" clId="{D9DCBCF2-F33C-4345-9A79-0D545D5BA983}" dt="2025-07-08T10:47:23.241" v="3" actId="790"/>
          <ac:spMkLst>
            <pc:docMk/>
            <pc:sldMk cId="2583251968" sldId="451"/>
            <ac:spMk id="4" creationId="{5504F683-1DAE-3DFF-3DB2-1F04D966EABF}"/>
          </ac:spMkLst>
        </pc:spChg>
        <pc:spChg chg="mod">
          <ac:chgData name="Tobias Schneider" userId="630d3ec8-4b29-4700-bdc3-b0acaabcceab" providerId="ADAL" clId="{D9DCBCF2-F33C-4345-9A79-0D545D5BA983}" dt="2025-07-08T10:47:23.241" v="3" actId="790"/>
          <ac:spMkLst>
            <pc:docMk/>
            <pc:sldMk cId="2583251968" sldId="451"/>
            <ac:spMk id="5" creationId="{B82489D6-A8F7-D732-A4A3-7BA09585DE86}"/>
          </ac:spMkLst>
        </pc:spChg>
      </pc:sldChg>
      <pc:sldChg chg="modSp mod">
        <pc:chgData name="Tobias Schneider" userId="630d3ec8-4b29-4700-bdc3-b0acaabcceab" providerId="ADAL" clId="{D9DCBCF2-F33C-4345-9A79-0D545D5BA983}" dt="2025-07-08T10:47:23.241" v="3" actId="790"/>
        <pc:sldMkLst>
          <pc:docMk/>
          <pc:sldMk cId="1477399752" sldId="452"/>
        </pc:sldMkLst>
        <pc:spChg chg="mod">
          <ac:chgData name="Tobias Schneider" userId="630d3ec8-4b29-4700-bdc3-b0acaabcceab" providerId="ADAL" clId="{D9DCBCF2-F33C-4345-9A79-0D545D5BA983}" dt="2025-07-08T10:47:23.241" v="3" actId="790"/>
          <ac:spMkLst>
            <pc:docMk/>
            <pc:sldMk cId="1477399752" sldId="452"/>
            <ac:spMk id="4" creationId="{225BDB4C-6A6E-4928-F58F-B026F053D500}"/>
          </ac:spMkLst>
        </pc:spChg>
        <pc:spChg chg="mod">
          <ac:chgData name="Tobias Schneider" userId="630d3ec8-4b29-4700-bdc3-b0acaabcceab" providerId="ADAL" clId="{D9DCBCF2-F33C-4345-9A79-0D545D5BA983}" dt="2025-07-08T10:47:23.241" v="3" actId="790"/>
          <ac:spMkLst>
            <pc:docMk/>
            <pc:sldMk cId="1477399752" sldId="452"/>
            <ac:spMk id="5" creationId="{EF983124-33CB-9064-0741-97280EDB1896}"/>
          </ac:spMkLst>
        </pc:spChg>
        <pc:spChg chg="mod">
          <ac:chgData name="Tobias Schneider" userId="630d3ec8-4b29-4700-bdc3-b0acaabcceab" providerId="ADAL" clId="{D9DCBCF2-F33C-4345-9A79-0D545D5BA983}" dt="2025-07-08T10:47:23.241" v="3" actId="790"/>
          <ac:spMkLst>
            <pc:docMk/>
            <pc:sldMk cId="1477399752" sldId="452"/>
            <ac:spMk id="6" creationId="{50E083D7-A8B8-73EA-5043-08CA677F64F4}"/>
          </ac:spMkLst>
        </pc:spChg>
        <pc:spChg chg="mod">
          <ac:chgData name="Tobias Schneider" userId="630d3ec8-4b29-4700-bdc3-b0acaabcceab" providerId="ADAL" clId="{D9DCBCF2-F33C-4345-9A79-0D545D5BA983}" dt="2025-07-08T10:47:23.241" v="3" actId="790"/>
          <ac:spMkLst>
            <pc:docMk/>
            <pc:sldMk cId="1477399752" sldId="452"/>
            <ac:spMk id="7" creationId="{0364F49F-218F-9519-040D-709FEF9E8368}"/>
          </ac:spMkLst>
        </pc:spChg>
        <pc:graphicFrameChg chg="modGraphic">
          <ac:chgData name="Tobias Schneider" userId="630d3ec8-4b29-4700-bdc3-b0acaabcceab" providerId="ADAL" clId="{D9DCBCF2-F33C-4345-9A79-0D545D5BA983}" dt="2025-07-08T10:47:23.241" v="3" actId="790"/>
          <ac:graphicFrameMkLst>
            <pc:docMk/>
            <pc:sldMk cId="1477399752" sldId="452"/>
            <ac:graphicFrameMk id="2" creationId="{7749ADE2-9E69-131B-000E-2A734D5DE17D}"/>
          </ac:graphicFrameMkLst>
        </pc:graphicFrameChg>
      </pc:sldChg>
      <pc:sldChg chg="modSp mod">
        <pc:chgData name="Tobias Schneider" userId="630d3ec8-4b29-4700-bdc3-b0acaabcceab" providerId="ADAL" clId="{D9DCBCF2-F33C-4345-9A79-0D545D5BA983}" dt="2025-07-08T10:47:23.241" v="3" actId="790"/>
        <pc:sldMkLst>
          <pc:docMk/>
          <pc:sldMk cId="2905661930" sldId="453"/>
        </pc:sldMkLst>
        <pc:spChg chg="mod">
          <ac:chgData name="Tobias Schneider" userId="630d3ec8-4b29-4700-bdc3-b0acaabcceab" providerId="ADAL" clId="{D9DCBCF2-F33C-4345-9A79-0D545D5BA983}" dt="2025-07-08T10:47:23.241" v="3" actId="790"/>
          <ac:spMkLst>
            <pc:docMk/>
            <pc:sldMk cId="2905661930" sldId="453"/>
            <ac:spMk id="2" creationId="{E8E45A62-EAB4-A629-6999-6D032A554DAE}"/>
          </ac:spMkLst>
        </pc:spChg>
        <pc:spChg chg="mod">
          <ac:chgData name="Tobias Schneider" userId="630d3ec8-4b29-4700-bdc3-b0acaabcceab" providerId="ADAL" clId="{D9DCBCF2-F33C-4345-9A79-0D545D5BA983}" dt="2025-07-08T10:47:23.241" v="3" actId="790"/>
          <ac:spMkLst>
            <pc:docMk/>
            <pc:sldMk cId="2905661930" sldId="453"/>
            <ac:spMk id="4" creationId="{34C1CF73-8C5D-0C49-50F1-E31A4AD7382A}"/>
          </ac:spMkLst>
        </pc:spChg>
        <pc:spChg chg="mod">
          <ac:chgData name="Tobias Schneider" userId="630d3ec8-4b29-4700-bdc3-b0acaabcceab" providerId="ADAL" clId="{D9DCBCF2-F33C-4345-9A79-0D545D5BA983}" dt="2025-07-08T10:47:23.241" v="3" actId="790"/>
          <ac:spMkLst>
            <pc:docMk/>
            <pc:sldMk cId="2905661930" sldId="453"/>
            <ac:spMk id="5" creationId="{C8DACBA4-D964-5882-5426-33EED1578949}"/>
          </ac:spMkLst>
        </pc:spChg>
        <pc:spChg chg="mod">
          <ac:chgData name="Tobias Schneider" userId="630d3ec8-4b29-4700-bdc3-b0acaabcceab" providerId="ADAL" clId="{D9DCBCF2-F33C-4345-9A79-0D545D5BA983}" dt="2025-07-08T10:47:23.241" v="3" actId="790"/>
          <ac:spMkLst>
            <pc:docMk/>
            <pc:sldMk cId="2905661930" sldId="453"/>
            <ac:spMk id="6" creationId="{A4543121-C25D-62A1-4FEA-FFF3F5495454}"/>
          </ac:spMkLst>
        </pc:spChg>
        <pc:spChg chg="mod">
          <ac:chgData name="Tobias Schneider" userId="630d3ec8-4b29-4700-bdc3-b0acaabcceab" providerId="ADAL" clId="{D9DCBCF2-F33C-4345-9A79-0D545D5BA983}" dt="2025-07-08T10:47:23.241" v="3" actId="790"/>
          <ac:spMkLst>
            <pc:docMk/>
            <pc:sldMk cId="2905661930" sldId="453"/>
            <ac:spMk id="7" creationId="{AAAE52B4-9736-FF56-357A-26D334C7C37E}"/>
          </ac:spMkLst>
        </pc:spChg>
        <pc:graphicFrameChg chg="modGraphic">
          <ac:chgData name="Tobias Schneider" userId="630d3ec8-4b29-4700-bdc3-b0acaabcceab" providerId="ADAL" clId="{D9DCBCF2-F33C-4345-9A79-0D545D5BA983}" dt="2025-07-08T10:47:23.241" v="3" actId="790"/>
          <ac:graphicFrameMkLst>
            <pc:docMk/>
            <pc:sldMk cId="2905661930" sldId="453"/>
            <ac:graphicFrameMk id="3" creationId="{5B38CEF4-3459-AF76-143F-12470F2FB9FD}"/>
          </ac:graphicFrameMkLst>
        </pc:graphicFrameChg>
      </pc:sldChg>
      <pc:sldChg chg="modSp mod">
        <pc:chgData name="Tobias Schneider" userId="630d3ec8-4b29-4700-bdc3-b0acaabcceab" providerId="ADAL" clId="{D9DCBCF2-F33C-4345-9A79-0D545D5BA983}" dt="2025-07-08T10:47:23.241" v="3" actId="790"/>
        <pc:sldMkLst>
          <pc:docMk/>
          <pc:sldMk cId="1642800533" sldId="454"/>
        </pc:sldMkLst>
        <pc:spChg chg="mod">
          <ac:chgData name="Tobias Schneider" userId="630d3ec8-4b29-4700-bdc3-b0acaabcceab" providerId="ADAL" clId="{D9DCBCF2-F33C-4345-9A79-0D545D5BA983}" dt="2025-07-08T10:47:23.241" v="3" actId="790"/>
          <ac:spMkLst>
            <pc:docMk/>
            <pc:sldMk cId="1642800533" sldId="454"/>
            <ac:spMk id="4" creationId="{B555A71B-5DFA-17FA-B141-36EF21D2DC3B}"/>
          </ac:spMkLst>
        </pc:spChg>
        <pc:spChg chg="mod">
          <ac:chgData name="Tobias Schneider" userId="630d3ec8-4b29-4700-bdc3-b0acaabcceab" providerId="ADAL" clId="{D9DCBCF2-F33C-4345-9A79-0D545D5BA983}" dt="2025-07-08T10:47:23.241" v="3" actId="790"/>
          <ac:spMkLst>
            <pc:docMk/>
            <pc:sldMk cId="1642800533" sldId="454"/>
            <ac:spMk id="5" creationId="{B2047659-0F32-6270-CE41-2B30CB234D78}"/>
          </ac:spMkLst>
        </pc:spChg>
        <pc:spChg chg="mod">
          <ac:chgData name="Tobias Schneider" userId="630d3ec8-4b29-4700-bdc3-b0acaabcceab" providerId="ADAL" clId="{D9DCBCF2-F33C-4345-9A79-0D545D5BA983}" dt="2025-07-08T10:47:23.241" v="3" actId="790"/>
          <ac:spMkLst>
            <pc:docMk/>
            <pc:sldMk cId="1642800533" sldId="454"/>
            <ac:spMk id="10" creationId="{56FAF11F-22EA-1E53-9095-93B7021FFB5A}"/>
          </ac:spMkLst>
        </pc:spChg>
        <pc:spChg chg="mod">
          <ac:chgData name="Tobias Schneider" userId="630d3ec8-4b29-4700-bdc3-b0acaabcceab" providerId="ADAL" clId="{D9DCBCF2-F33C-4345-9A79-0D545D5BA983}" dt="2025-07-08T10:47:23.241" v="3" actId="790"/>
          <ac:spMkLst>
            <pc:docMk/>
            <pc:sldMk cId="1642800533" sldId="454"/>
            <ac:spMk id="11" creationId="{6FDB411C-150D-5AE1-E771-2BEA822202B3}"/>
          </ac:spMkLst>
        </pc:spChg>
        <pc:spChg chg="mod">
          <ac:chgData name="Tobias Schneider" userId="630d3ec8-4b29-4700-bdc3-b0acaabcceab" providerId="ADAL" clId="{D9DCBCF2-F33C-4345-9A79-0D545D5BA983}" dt="2025-07-08T10:47:23.241" v="3" actId="790"/>
          <ac:spMkLst>
            <pc:docMk/>
            <pc:sldMk cId="1642800533" sldId="454"/>
            <ac:spMk id="12" creationId="{5CF68669-8FF7-F5FC-5CF5-58C36E43CEC8}"/>
          </ac:spMkLst>
        </pc:spChg>
      </pc:sldChg>
      <pc:sldChg chg="modSp mod">
        <pc:chgData name="Tobias Schneider" userId="630d3ec8-4b29-4700-bdc3-b0acaabcceab" providerId="ADAL" clId="{D9DCBCF2-F33C-4345-9A79-0D545D5BA983}" dt="2025-07-08T10:47:23.241" v="3" actId="790"/>
        <pc:sldMkLst>
          <pc:docMk/>
          <pc:sldMk cId="1930810272" sldId="455"/>
        </pc:sldMkLst>
        <pc:spChg chg="mod">
          <ac:chgData name="Tobias Schneider" userId="630d3ec8-4b29-4700-bdc3-b0acaabcceab" providerId="ADAL" clId="{D9DCBCF2-F33C-4345-9A79-0D545D5BA983}" dt="2025-07-08T10:47:23.241" v="3" actId="790"/>
          <ac:spMkLst>
            <pc:docMk/>
            <pc:sldMk cId="1930810272" sldId="455"/>
            <ac:spMk id="2" creationId="{E295E8D0-EA9B-672C-908B-2DAB3C6C4F72}"/>
          </ac:spMkLst>
        </pc:spChg>
        <pc:spChg chg="mod">
          <ac:chgData name="Tobias Schneider" userId="630d3ec8-4b29-4700-bdc3-b0acaabcceab" providerId="ADAL" clId="{D9DCBCF2-F33C-4345-9A79-0D545D5BA983}" dt="2025-07-08T10:47:23.241" v="3" actId="790"/>
          <ac:spMkLst>
            <pc:docMk/>
            <pc:sldMk cId="1930810272" sldId="455"/>
            <ac:spMk id="3" creationId="{4237F510-AD12-D695-A9C1-E8DE457C277C}"/>
          </ac:spMkLst>
        </pc:spChg>
      </pc:sldChg>
      <pc:sldChg chg="modSp mod">
        <pc:chgData name="Tobias Schneider" userId="630d3ec8-4b29-4700-bdc3-b0acaabcceab" providerId="ADAL" clId="{D9DCBCF2-F33C-4345-9A79-0D545D5BA983}" dt="2025-07-08T10:47:23.241" v="3" actId="790"/>
        <pc:sldMkLst>
          <pc:docMk/>
          <pc:sldMk cId="2093464322" sldId="456"/>
        </pc:sldMkLst>
        <pc:spChg chg="mod">
          <ac:chgData name="Tobias Schneider" userId="630d3ec8-4b29-4700-bdc3-b0acaabcceab" providerId="ADAL" clId="{D9DCBCF2-F33C-4345-9A79-0D545D5BA983}" dt="2025-07-08T10:47:23.241" v="3" actId="790"/>
          <ac:spMkLst>
            <pc:docMk/>
            <pc:sldMk cId="2093464322" sldId="456"/>
            <ac:spMk id="4" creationId="{44B535CC-487B-5AFB-313F-5E69DBDB0ECB}"/>
          </ac:spMkLst>
        </pc:spChg>
        <pc:spChg chg="mod">
          <ac:chgData name="Tobias Schneider" userId="630d3ec8-4b29-4700-bdc3-b0acaabcceab" providerId="ADAL" clId="{D9DCBCF2-F33C-4345-9A79-0D545D5BA983}" dt="2025-07-08T10:47:23.241" v="3" actId="790"/>
          <ac:spMkLst>
            <pc:docMk/>
            <pc:sldMk cId="2093464322" sldId="456"/>
            <ac:spMk id="9" creationId="{85ABAA07-F5EB-5F4D-EFBC-7EBB5D1F4DB7}"/>
          </ac:spMkLst>
        </pc:spChg>
        <pc:spChg chg="mod">
          <ac:chgData name="Tobias Schneider" userId="630d3ec8-4b29-4700-bdc3-b0acaabcceab" providerId="ADAL" clId="{D9DCBCF2-F33C-4345-9A79-0D545D5BA983}" dt="2025-07-08T10:47:23.241" v="3" actId="790"/>
          <ac:spMkLst>
            <pc:docMk/>
            <pc:sldMk cId="2093464322" sldId="456"/>
            <ac:spMk id="10" creationId="{C6CE0376-84E7-4262-3573-7A88FE410FCC}"/>
          </ac:spMkLst>
        </pc:spChg>
        <pc:spChg chg="mod">
          <ac:chgData name="Tobias Schneider" userId="630d3ec8-4b29-4700-bdc3-b0acaabcceab" providerId="ADAL" clId="{D9DCBCF2-F33C-4345-9A79-0D545D5BA983}" dt="2025-07-08T10:47:23.241" v="3" actId="790"/>
          <ac:spMkLst>
            <pc:docMk/>
            <pc:sldMk cId="2093464322" sldId="456"/>
            <ac:spMk id="11" creationId="{27414864-EBAB-6B51-D0A3-D480A6FE5A00}"/>
          </ac:spMkLst>
        </pc:spChg>
        <pc:spChg chg="mod">
          <ac:chgData name="Tobias Schneider" userId="630d3ec8-4b29-4700-bdc3-b0acaabcceab" providerId="ADAL" clId="{D9DCBCF2-F33C-4345-9A79-0D545D5BA983}" dt="2025-07-08T10:47:23.241" v="3" actId="790"/>
          <ac:spMkLst>
            <pc:docMk/>
            <pc:sldMk cId="2093464322" sldId="456"/>
            <ac:spMk id="17" creationId="{153634B8-9750-BB51-D51F-B79B170AFD2E}"/>
          </ac:spMkLst>
        </pc:spChg>
        <pc:spChg chg="mod">
          <ac:chgData name="Tobias Schneider" userId="630d3ec8-4b29-4700-bdc3-b0acaabcceab" providerId="ADAL" clId="{D9DCBCF2-F33C-4345-9A79-0D545D5BA983}" dt="2025-07-08T10:47:23.241" v="3" actId="790"/>
          <ac:spMkLst>
            <pc:docMk/>
            <pc:sldMk cId="2093464322" sldId="456"/>
            <ac:spMk id="22" creationId="{15B75960-807C-A020-54A5-7B1410DCCE6B}"/>
          </ac:spMkLst>
        </pc:spChg>
        <pc:spChg chg="mod">
          <ac:chgData name="Tobias Schneider" userId="630d3ec8-4b29-4700-bdc3-b0acaabcceab" providerId="ADAL" clId="{D9DCBCF2-F33C-4345-9A79-0D545D5BA983}" dt="2025-07-08T10:47:23.241" v="3" actId="790"/>
          <ac:spMkLst>
            <pc:docMk/>
            <pc:sldMk cId="2093464322" sldId="456"/>
            <ac:spMk id="23" creationId="{415B3D78-1820-9C75-8598-485BF3FAF742}"/>
          </ac:spMkLst>
        </pc:spChg>
        <pc:spChg chg="mod">
          <ac:chgData name="Tobias Schneider" userId="630d3ec8-4b29-4700-bdc3-b0acaabcceab" providerId="ADAL" clId="{D9DCBCF2-F33C-4345-9A79-0D545D5BA983}" dt="2025-07-08T10:47:23.241" v="3" actId="790"/>
          <ac:spMkLst>
            <pc:docMk/>
            <pc:sldMk cId="2093464322" sldId="456"/>
            <ac:spMk id="25" creationId="{8BE609C0-CC46-082D-43E8-A60ED1485D6C}"/>
          </ac:spMkLst>
        </pc:spChg>
        <pc:spChg chg="mod">
          <ac:chgData name="Tobias Schneider" userId="630d3ec8-4b29-4700-bdc3-b0acaabcceab" providerId="ADAL" clId="{D9DCBCF2-F33C-4345-9A79-0D545D5BA983}" dt="2025-07-08T10:47:23.241" v="3" actId="790"/>
          <ac:spMkLst>
            <pc:docMk/>
            <pc:sldMk cId="2093464322" sldId="456"/>
            <ac:spMk id="29" creationId="{C18296DD-E22D-FDF6-CCC2-42FD6FC2667C}"/>
          </ac:spMkLst>
        </pc:spChg>
        <pc:spChg chg="mod">
          <ac:chgData name="Tobias Schneider" userId="630d3ec8-4b29-4700-bdc3-b0acaabcceab" providerId="ADAL" clId="{D9DCBCF2-F33C-4345-9A79-0D545D5BA983}" dt="2025-07-08T10:47:23.241" v="3" actId="790"/>
          <ac:spMkLst>
            <pc:docMk/>
            <pc:sldMk cId="2093464322" sldId="456"/>
            <ac:spMk id="30" creationId="{16C33718-E691-A087-8E80-468452ED276E}"/>
          </ac:spMkLst>
        </pc:spChg>
      </pc:sldChg>
      <pc:sldChg chg="modSp mod">
        <pc:chgData name="Tobias Schneider" userId="630d3ec8-4b29-4700-bdc3-b0acaabcceab" providerId="ADAL" clId="{D9DCBCF2-F33C-4345-9A79-0D545D5BA983}" dt="2025-07-08T10:47:23.241" v="3" actId="790"/>
        <pc:sldMkLst>
          <pc:docMk/>
          <pc:sldMk cId="2938484198" sldId="457"/>
        </pc:sldMkLst>
        <pc:spChg chg="mod">
          <ac:chgData name="Tobias Schneider" userId="630d3ec8-4b29-4700-bdc3-b0acaabcceab" providerId="ADAL" clId="{D9DCBCF2-F33C-4345-9A79-0D545D5BA983}" dt="2025-07-08T10:47:23.241" v="3" actId="790"/>
          <ac:spMkLst>
            <pc:docMk/>
            <pc:sldMk cId="2938484198" sldId="457"/>
            <ac:spMk id="2" creationId="{BBCDAF9B-137A-3C05-E756-EB5FA215EB0D}"/>
          </ac:spMkLst>
        </pc:spChg>
        <pc:spChg chg="mod">
          <ac:chgData name="Tobias Schneider" userId="630d3ec8-4b29-4700-bdc3-b0acaabcceab" providerId="ADAL" clId="{D9DCBCF2-F33C-4345-9A79-0D545D5BA983}" dt="2025-07-08T10:47:23.241" v="3" actId="790"/>
          <ac:spMkLst>
            <pc:docMk/>
            <pc:sldMk cId="2938484198" sldId="457"/>
            <ac:spMk id="3" creationId="{73A0C539-244F-DC5F-BCC4-1A4DFC99877F}"/>
          </ac:spMkLst>
        </pc:spChg>
        <pc:spChg chg="mod">
          <ac:chgData name="Tobias Schneider" userId="630d3ec8-4b29-4700-bdc3-b0acaabcceab" providerId="ADAL" clId="{D9DCBCF2-F33C-4345-9A79-0D545D5BA983}" dt="2025-07-08T10:47:23.241" v="3" actId="790"/>
          <ac:spMkLst>
            <pc:docMk/>
            <pc:sldMk cId="2938484198" sldId="457"/>
            <ac:spMk id="9" creationId="{FA10AEC5-A60A-B078-11FC-1E297793AACB}"/>
          </ac:spMkLst>
        </pc:spChg>
        <pc:spChg chg="mod">
          <ac:chgData name="Tobias Schneider" userId="630d3ec8-4b29-4700-bdc3-b0acaabcceab" providerId="ADAL" clId="{D9DCBCF2-F33C-4345-9A79-0D545D5BA983}" dt="2025-07-08T10:47:23.241" v="3" actId="790"/>
          <ac:spMkLst>
            <pc:docMk/>
            <pc:sldMk cId="2938484198" sldId="457"/>
            <ac:spMk id="15" creationId="{8A0F00CE-1239-E79A-C02B-25B231E33F56}"/>
          </ac:spMkLst>
        </pc:spChg>
        <pc:spChg chg="mod">
          <ac:chgData name="Tobias Schneider" userId="630d3ec8-4b29-4700-bdc3-b0acaabcceab" providerId="ADAL" clId="{D9DCBCF2-F33C-4345-9A79-0D545D5BA983}" dt="2025-07-08T10:47:23.241" v="3" actId="790"/>
          <ac:spMkLst>
            <pc:docMk/>
            <pc:sldMk cId="2938484198" sldId="457"/>
            <ac:spMk id="16" creationId="{9523AA90-68A0-0736-362B-26975A73470D}"/>
          </ac:spMkLst>
        </pc:spChg>
        <pc:spChg chg="mod">
          <ac:chgData name="Tobias Schneider" userId="630d3ec8-4b29-4700-bdc3-b0acaabcceab" providerId="ADAL" clId="{D9DCBCF2-F33C-4345-9A79-0D545D5BA983}" dt="2025-07-08T10:47:23.241" v="3" actId="790"/>
          <ac:spMkLst>
            <pc:docMk/>
            <pc:sldMk cId="2938484198" sldId="457"/>
            <ac:spMk id="17" creationId="{9331D527-2625-E5E8-216E-879A7489A985}"/>
          </ac:spMkLst>
        </pc:spChg>
        <pc:spChg chg="mod">
          <ac:chgData name="Tobias Schneider" userId="630d3ec8-4b29-4700-bdc3-b0acaabcceab" providerId="ADAL" clId="{D9DCBCF2-F33C-4345-9A79-0D545D5BA983}" dt="2025-07-08T10:47:23.241" v="3" actId="790"/>
          <ac:spMkLst>
            <pc:docMk/>
            <pc:sldMk cId="2938484198" sldId="457"/>
            <ac:spMk id="20" creationId="{F7F022EF-6B06-FA1C-7433-193BEE29E0F5}"/>
          </ac:spMkLst>
        </pc:spChg>
        <pc:spChg chg="mod">
          <ac:chgData name="Tobias Schneider" userId="630d3ec8-4b29-4700-bdc3-b0acaabcceab" providerId="ADAL" clId="{D9DCBCF2-F33C-4345-9A79-0D545D5BA983}" dt="2025-07-08T10:47:23.241" v="3" actId="790"/>
          <ac:spMkLst>
            <pc:docMk/>
            <pc:sldMk cId="2938484198" sldId="457"/>
            <ac:spMk id="23" creationId="{09BB4F5A-C840-9C21-E88C-CAF3923DFA22}"/>
          </ac:spMkLst>
        </pc:spChg>
        <pc:spChg chg="mod">
          <ac:chgData name="Tobias Schneider" userId="630d3ec8-4b29-4700-bdc3-b0acaabcceab" providerId="ADAL" clId="{D9DCBCF2-F33C-4345-9A79-0D545D5BA983}" dt="2025-07-08T10:47:23.241" v="3" actId="790"/>
          <ac:spMkLst>
            <pc:docMk/>
            <pc:sldMk cId="2938484198" sldId="457"/>
            <ac:spMk id="25" creationId="{730C1B13-C9E1-A19C-AF07-1F794D8503EE}"/>
          </ac:spMkLst>
        </pc:spChg>
        <pc:spChg chg="mod">
          <ac:chgData name="Tobias Schneider" userId="630d3ec8-4b29-4700-bdc3-b0acaabcceab" providerId="ADAL" clId="{D9DCBCF2-F33C-4345-9A79-0D545D5BA983}" dt="2025-07-08T10:47:23.241" v="3" actId="790"/>
          <ac:spMkLst>
            <pc:docMk/>
            <pc:sldMk cId="2938484198" sldId="457"/>
            <ac:spMk id="30" creationId="{680244E2-38B7-FABB-CCE2-EDAC19981BF0}"/>
          </ac:spMkLst>
        </pc:spChg>
      </pc:sldChg>
      <pc:sldChg chg="modSp mod">
        <pc:chgData name="Tobias Schneider" userId="630d3ec8-4b29-4700-bdc3-b0acaabcceab" providerId="ADAL" clId="{D9DCBCF2-F33C-4345-9A79-0D545D5BA983}" dt="2025-07-08T10:47:23.241" v="3" actId="790"/>
        <pc:sldMkLst>
          <pc:docMk/>
          <pc:sldMk cId="1773382789" sldId="458"/>
        </pc:sldMkLst>
        <pc:spChg chg="mod">
          <ac:chgData name="Tobias Schneider" userId="630d3ec8-4b29-4700-bdc3-b0acaabcceab" providerId="ADAL" clId="{D9DCBCF2-F33C-4345-9A79-0D545D5BA983}" dt="2025-07-08T10:47:23.241" v="3" actId="790"/>
          <ac:spMkLst>
            <pc:docMk/>
            <pc:sldMk cId="1773382789" sldId="458"/>
            <ac:spMk id="2" creationId="{6DF25D9C-24F1-B917-BBCF-2AD5F01F16B3}"/>
          </ac:spMkLst>
        </pc:spChg>
        <pc:spChg chg="mod">
          <ac:chgData name="Tobias Schneider" userId="630d3ec8-4b29-4700-bdc3-b0acaabcceab" providerId="ADAL" clId="{D9DCBCF2-F33C-4345-9A79-0D545D5BA983}" dt="2025-07-08T10:47:23.241" v="3" actId="790"/>
          <ac:spMkLst>
            <pc:docMk/>
            <pc:sldMk cId="1773382789" sldId="458"/>
            <ac:spMk id="4" creationId="{E591A54C-650E-C759-4D6C-899BD56E7536}"/>
          </ac:spMkLst>
        </pc:spChg>
        <pc:spChg chg="mod">
          <ac:chgData name="Tobias Schneider" userId="630d3ec8-4b29-4700-bdc3-b0acaabcceab" providerId="ADAL" clId="{D9DCBCF2-F33C-4345-9A79-0D545D5BA983}" dt="2025-07-08T10:47:23.241" v="3" actId="790"/>
          <ac:spMkLst>
            <pc:docMk/>
            <pc:sldMk cId="1773382789" sldId="458"/>
            <ac:spMk id="5" creationId="{2FF8CA4D-615B-3DEC-FACB-6D97FD1965D2}"/>
          </ac:spMkLst>
        </pc:spChg>
        <pc:spChg chg="mod">
          <ac:chgData name="Tobias Schneider" userId="630d3ec8-4b29-4700-bdc3-b0acaabcceab" providerId="ADAL" clId="{D9DCBCF2-F33C-4345-9A79-0D545D5BA983}" dt="2025-07-08T10:47:23.241" v="3" actId="790"/>
          <ac:spMkLst>
            <pc:docMk/>
            <pc:sldMk cId="1773382789" sldId="458"/>
            <ac:spMk id="6" creationId="{F1B6205A-4D10-D313-0C1C-BEFE51D230FB}"/>
          </ac:spMkLst>
        </pc:spChg>
        <pc:spChg chg="mod">
          <ac:chgData name="Tobias Schneider" userId="630d3ec8-4b29-4700-bdc3-b0acaabcceab" providerId="ADAL" clId="{D9DCBCF2-F33C-4345-9A79-0D545D5BA983}" dt="2025-07-08T10:47:23.241" v="3" actId="790"/>
          <ac:spMkLst>
            <pc:docMk/>
            <pc:sldMk cId="1773382789" sldId="458"/>
            <ac:spMk id="7" creationId="{AEA3BB49-3AD9-B392-FBA8-106B7EBE29B5}"/>
          </ac:spMkLst>
        </pc:spChg>
        <pc:spChg chg="mod">
          <ac:chgData name="Tobias Schneider" userId="630d3ec8-4b29-4700-bdc3-b0acaabcceab" providerId="ADAL" clId="{D9DCBCF2-F33C-4345-9A79-0D545D5BA983}" dt="2025-07-08T10:47:23.241" v="3" actId="790"/>
          <ac:spMkLst>
            <pc:docMk/>
            <pc:sldMk cId="1773382789" sldId="458"/>
            <ac:spMk id="8" creationId="{62CC35BC-C73C-AAF2-7FE2-EE88D47A8F5F}"/>
          </ac:spMkLst>
        </pc:spChg>
        <pc:spChg chg="mod">
          <ac:chgData name="Tobias Schneider" userId="630d3ec8-4b29-4700-bdc3-b0acaabcceab" providerId="ADAL" clId="{D9DCBCF2-F33C-4345-9A79-0D545D5BA983}" dt="2025-07-08T10:47:23.241" v="3" actId="790"/>
          <ac:spMkLst>
            <pc:docMk/>
            <pc:sldMk cId="1773382789" sldId="458"/>
            <ac:spMk id="9" creationId="{19AA2D07-D19C-BA0C-1E77-02571CAB3232}"/>
          </ac:spMkLst>
        </pc:spChg>
        <pc:spChg chg="mod">
          <ac:chgData name="Tobias Schneider" userId="630d3ec8-4b29-4700-bdc3-b0acaabcceab" providerId="ADAL" clId="{D9DCBCF2-F33C-4345-9A79-0D545D5BA983}" dt="2025-07-08T10:47:23.241" v="3" actId="790"/>
          <ac:spMkLst>
            <pc:docMk/>
            <pc:sldMk cId="1773382789" sldId="458"/>
            <ac:spMk id="10" creationId="{9B2C549B-4990-17A7-089C-115CF77DECCF}"/>
          </ac:spMkLst>
        </pc:spChg>
        <pc:spChg chg="mod">
          <ac:chgData name="Tobias Schneider" userId="630d3ec8-4b29-4700-bdc3-b0acaabcceab" providerId="ADAL" clId="{D9DCBCF2-F33C-4345-9A79-0D545D5BA983}" dt="2025-07-08T10:47:23.241" v="3" actId="790"/>
          <ac:spMkLst>
            <pc:docMk/>
            <pc:sldMk cId="1773382789" sldId="458"/>
            <ac:spMk id="11" creationId="{6C6806BC-CC54-4EEC-1FEC-D5B6DE36B086}"/>
          </ac:spMkLst>
        </pc:spChg>
      </pc:sldChg>
      <pc:sldChg chg="modSp mod">
        <pc:chgData name="Tobias Schneider" userId="630d3ec8-4b29-4700-bdc3-b0acaabcceab" providerId="ADAL" clId="{D9DCBCF2-F33C-4345-9A79-0D545D5BA983}" dt="2025-07-08T10:47:23.241" v="3" actId="790"/>
        <pc:sldMkLst>
          <pc:docMk/>
          <pc:sldMk cId="1236538119" sldId="460"/>
        </pc:sldMkLst>
        <pc:spChg chg="mod">
          <ac:chgData name="Tobias Schneider" userId="630d3ec8-4b29-4700-bdc3-b0acaabcceab" providerId="ADAL" clId="{D9DCBCF2-F33C-4345-9A79-0D545D5BA983}" dt="2025-07-08T10:47:23.241" v="3" actId="790"/>
          <ac:spMkLst>
            <pc:docMk/>
            <pc:sldMk cId="1236538119" sldId="460"/>
            <ac:spMk id="2" creationId="{1C1C6D6E-8328-3B53-DBB4-CAC32C8B06A7}"/>
          </ac:spMkLst>
        </pc:spChg>
        <pc:spChg chg="mod">
          <ac:chgData name="Tobias Schneider" userId="630d3ec8-4b29-4700-bdc3-b0acaabcceab" providerId="ADAL" clId="{D9DCBCF2-F33C-4345-9A79-0D545D5BA983}" dt="2025-07-08T10:47:23.241" v="3" actId="790"/>
          <ac:spMkLst>
            <pc:docMk/>
            <pc:sldMk cId="1236538119" sldId="460"/>
            <ac:spMk id="3" creationId="{BAE2AF09-E170-9CDC-5AC5-932A67CA3978}"/>
          </ac:spMkLst>
        </pc:spChg>
        <pc:spChg chg="mod">
          <ac:chgData name="Tobias Schneider" userId="630d3ec8-4b29-4700-bdc3-b0acaabcceab" providerId="ADAL" clId="{D9DCBCF2-F33C-4345-9A79-0D545D5BA983}" dt="2025-07-08T10:47:23.241" v="3" actId="790"/>
          <ac:spMkLst>
            <pc:docMk/>
            <pc:sldMk cId="1236538119" sldId="460"/>
            <ac:spMk id="4" creationId="{D8F0E94D-330B-BC5F-8D73-44EDB250DFBB}"/>
          </ac:spMkLst>
        </pc:spChg>
        <pc:spChg chg="mod">
          <ac:chgData name="Tobias Schneider" userId="630d3ec8-4b29-4700-bdc3-b0acaabcceab" providerId="ADAL" clId="{D9DCBCF2-F33C-4345-9A79-0D545D5BA983}" dt="2025-07-08T10:47:23.241" v="3" actId="790"/>
          <ac:spMkLst>
            <pc:docMk/>
            <pc:sldMk cId="1236538119" sldId="460"/>
            <ac:spMk id="5" creationId="{69DCB97E-2162-73C9-FFDE-2CAC8E379845}"/>
          </ac:spMkLst>
        </pc:spChg>
        <pc:spChg chg="mod">
          <ac:chgData name="Tobias Schneider" userId="630d3ec8-4b29-4700-bdc3-b0acaabcceab" providerId="ADAL" clId="{D9DCBCF2-F33C-4345-9A79-0D545D5BA983}" dt="2025-07-08T10:47:23.241" v="3" actId="790"/>
          <ac:spMkLst>
            <pc:docMk/>
            <pc:sldMk cId="1236538119" sldId="460"/>
            <ac:spMk id="6" creationId="{BCA02857-CAEE-7C7A-07E9-A6FF03510BDB}"/>
          </ac:spMkLst>
        </pc:spChg>
        <pc:spChg chg="mod">
          <ac:chgData name="Tobias Schneider" userId="630d3ec8-4b29-4700-bdc3-b0acaabcceab" providerId="ADAL" clId="{D9DCBCF2-F33C-4345-9A79-0D545D5BA983}" dt="2025-07-08T10:47:23.241" v="3" actId="790"/>
          <ac:spMkLst>
            <pc:docMk/>
            <pc:sldMk cId="1236538119" sldId="460"/>
            <ac:spMk id="7" creationId="{1B8349D2-C715-8612-4FEA-787256BEC456}"/>
          </ac:spMkLst>
        </pc:spChg>
        <pc:spChg chg="mod">
          <ac:chgData name="Tobias Schneider" userId="630d3ec8-4b29-4700-bdc3-b0acaabcceab" providerId="ADAL" clId="{D9DCBCF2-F33C-4345-9A79-0D545D5BA983}" dt="2025-07-08T10:47:23.241" v="3" actId="790"/>
          <ac:spMkLst>
            <pc:docMk/>
            <pc:sldMk cId="1236538119" sldId="460"/>
            <ac:spMk id="9" creationId="{2D9109CF-6AB2-A29D-3108-EB84B5BBF4B7}"/>
          </ac:spMkLst>
        </pc:spChg>
      </pc:sldChg>
      <pc:sldChg chg="modSp mod">
        <pc:chgData name="Tobias Schneider" userId="630d3ec8-4b29-4700-bdc3-b0acaabcceab" providerId="ADAL" clId="{D9DCBCF2-F33C-4345-9A79-0D545D5BA983}" dt="2025-07-08T10:47:23.241" v="3" actId="790"/>
        <pc:sldMkLst>
          <pc:docMk/>
          <pc:sldMk cId="2024260817" sldId="461"/>
        </pc:sldMkLst>
        <pc:spChg chg="mod">
          <ac:chgData name="Tobias Schneider" userId="630d3ec8-4b29-4700-bdc3-b0acaabcceab" providerId="ADAL" clId="{D9DCBCF2-F33C-4345-9A79-0D545D5BA983}" dt="2025-07-08T10:47:23.241" v="3" actId="790"/>
          <ac:spMkLst>
            <pc:docMk/>
            <pc:sldMk cId="2024260817" sldId="461"/>
            <ac:spMk id="2" creationId="{BA3C8361-4DD7-F877-4B37-D64FB79D056F}"/>
          </ac:spMkLst>
        </pc:spChg>
        <pc:spChg chg="mod">
          <ac:chgData name="Tobias Schneider" userId="630d3ec8-4b29-4700-bdc3-b0acaabcceab" providerId="ADAL" clId="{D9DCBCF2-F33C-4345-9A79-0D545D5BA983}" dt="2025-07-08T10:47:23.241" v="3" actId="790"/>
          <ac:spMkLst>
            <pc:docMk/>
            <pc:sldMk cId="2024260817" sldId="461"/>
            <ac:spMk id="4" creationId="{C8A9F6BD-1BF0-C26A-EE26-CBFC05BE376C}"/>
          </ac:spMkLst>
        </pc:spChg>
        <pc:spChg chg="mod">
          <ac:chgData name="Tobias Schneider" userId="630d3ec8-4b29-4700-bdc3-b0acaabcceab" providerId="ADAL" clId="{D9DCBCF2-F33C-4345-9A79-0D545D5BA983}" dt="2025-07-08T10:47:23.241" v="3" actId="790"/>
          <ac:spMkLst>
            <pc:docMk/>
            <pc:sldMk cId="2024260817" sldId="461"/>
            <ac:spMk id="5" creationId="{530926CC-97C2-CA55-E716-961826B77C41}"/>
          </ac:spMkLst>
        </pc:spChg>
        <pc:spChg chg="mod">
          <ac:chgData name="Tobias Schneider" userId="630d3ec8-4b29-4700-bdc3-b0acaabcceab" providerId="ADAL" clId="{D9DCBCF2-F33C-4345-9A79-0D545D5BA983}" dt="2025-07-08T10:47:23.241" v="3" actId="790"/>
          <ac:spMkLst>
            <pc:docMk/>
            <pc:sldMk cId="2024260817" sldId="461"/>
            <ac:spMk id="6" creationId="{7A68CDB7-B2F0-96ED-4A9E-B863C0B93EF6}"/>
          </ac:spMkLst>
        </pc:spChg>
        <pc:spChg chg="mod">
          <ac:chgData name="Tobias Schneider" userId="630d3ec8-4b29-4700-bdc3-b0acaabcceab" providerId="ADAL" clId="{D9DCBCF2-F33C-4345-9A79-0D545D5BA983}" dt="2025-07-08T10:47:23.241" v="3" actId="790"/>
          <ac:spMkLst>
            <pc:docMk/>
            <pc:sldMk cId="2024260817" sldId="461"/>
            <ac:spMk id="7" creationId="{679EF7B0-039B-8CE2-E3F6-AD192D91BE72}"/>
          </ac:spMkLst>
        </pc:spChg>
        <pc:spChg chg="mod">
          <ac:chgData name="Tobias Schneider" userId="630d3ec8-4b29-4700-bdc3-b0acaabcceab" providerId="ADAL" clId="{D9DCBCF2-F33C-4345-9A79-0D545D5BA983}" dt="2025-07-08T10:47:23.241" v="3" actId="790"/>
          <ac:spMkLst>
            <pc:docMk/>
            <pc:sldMk cId="2024260817" sldId="461"/>
            <ac:spMk id="8" creationId="{D8691ACB-DE9F-CFA8-8DF9-96A1DEC4F730}"/>
          </ac:spMkLst>
        </pc:spChg>
        <pc:spChg chg="mod">
          <ac:chgData name="Tobias Schneider" userId="630d3ec8-4b29-4700-bdc3-b0acaabcceab" providerId="ADAL" clId="{D9DCBCF2-F33C-4345-9A79-0D545D5BA983}" dt="2025-07-08T10:47:23.241" v="3" actId="790"/>
          <ac:spMkLst>
            <pc:docMk/>
            <pc:sldMk cId="2024260817" sldId="461"/>
            <ac:spMk id="9" creationId="{85CDA214-E114-C4CD-2FE0-7F6C93D811F0}"/>
          </ac:spMkLst>
        </pc:spChg>
        <pc:spChg chg="mod">
          <ac:chgData name="Tobias Schneider" userId="630d3ec8-4b29-4700-bdc3-b0acaabcceab" providerId="ADAL" clId="{D9DCBCF2-F33C-4345-9A79-0D545D5BA983}" dt="2025-07-08T10:47:23.241" v="3" actId="790"/>
          <ac:spMkLst>
            <pc:docMk/>
            <pc:sldMk cId="2024260817" sldId="461"/>
            <ac:spMk id="10" creationId="{EA88235E-5E94-9B7E-7C1D-368701287C62}"/>
          </ac:spMkLst>
        </pc:spChg>
      </pc:sldChg>
      <pc:sldChg chg="modSp mod">
        <pc:chgData name="Tobias Schneider" userId="630d3ec8-4b29-4700-bdc3-b0acaabcceab" providerId="ADAL" clId="{D9DCBCF2-F33C-4345-9A79-0D545D5BA983}" dt="2025-07-08T10:47:23.241" v="3" actId="790"/>
        <pc:sldMkLst>
          <pc:docMk/>
          <pc:sldMk cId="4024484704" sldId="462"/>
        </pc:sldMkLst>
        <pc:spChg chg="mod">
          <ac:chgData name="Tobias Schneider" userId="630d3ec8-4b29-4700-bdc3-b0acaabcceab" providerId="ADAL" clId="{D9DCBCF2-F33C-4345-9A79-0D545D5BA983}" dt="2025-07-08T10:47:23.241" v="3" actId="790"/>
          <ac:spMkLst>
            <pc:docMk/>
            <pc:sldMk cId="4024484704" sldId="462"/>
            <ac:spMk id="2" creationId="{5A0550A1-6A59-B601-83F6-20602F013C4B}"/>
          </ac:spMkLst>
        </pc:spChg>
        <pc:spChg chg="mod">
          <ac:chgData name="Tobias Schneider" userId="630d3ec8-4b29-4700-bdc3-b0acaabcceab" providerId="ADAL" clId="{D9DCBCF2-F33C-4345-9A79-0D545D5BA983}" dt="2025-07-08T10:47:23.241" v="3" actId="790"/>
          <ac:spMkLst>
            <pc:docMk/>
            <pc:sldMk cId="4024484704" sldId="462"/>
            <ac:spMk id="3" creationId="{4240CC1F-B96B-ACA1-13B4-7DB953EEFD08}"/>
          </ac:spMkLst>
        </pc:spChg>
        <pc:spChg chg="mod">
          <ac:chgData name="Tobias Schneider" userId="630d3ec8-4b29-4700-bdc3-b0acaabcceab" providerId="ADAL" clId="{D9DCBCF2-F33C-4345-9A79-0D545D5BA983}" dt="2025-07-08T10:47:23.241" v="3" actId="790"/>
          <ac:spMkLst>
            <pc:docMk/>
            <pc:sldMk cId="4024484704" sldId="462"/>
            <ac:spMk id="4" creationId="{03EBFCFF-7DA4-8D8A-6D4A-2AD195542EE1}"/>
          </ac:spMkLst>
        </pc:spChg>
        <pc:spChg chg="mod">
          <ac:chgData name="Tobias Schneider" userId="630d3ec8-4b29-4700-bdc3-b0acaabcceab" providerId="ADAL" clId="{D9DCBCF2-F33C-4345-9A79-0D545D5BA983}" dt="2025-07-08T10:47:23.241" v="3" actId="790"/>
          <ac:spMkLst>
            <pc:docMk/>
            <pc:sldMk cId="4024484704" sldId="462"/>
            <ac:spMk id="5" creationId="{E941F808-4921-1C55-61FD-E8365C9A5270}"/>
          </ac:spMkLst>
        </pc:spChg>
        <pc:spChg chg="mod">
          <ac:chgData name="Tobias Schneider" userId="630d3ec8-4b29-4700-bdc3-b0acaabcceab" providerId="ADAL" clId="{D9DCBCF2-F33C-4345-9A79-0D545D5BA983}" dt="2025-07-08T10:47:23.241" v="3" actId="790"/>
          <ac:spMkLst>
            <pc:docMk/>
            <pc:sldMk cId="4024484704" sldId="462"/>
            <ac:spMk id="6" creationId="{1A5488DF-369E-DE18-3A06-BFDB85D4E585}"/>
          </ac:spMkLst>
        </pc:spChg>
        <pc:spChg chg="mod">
          <ac:chgData name="Tobias Schneider" userId="630d3ec8-4b29-4700-bdc3-b0acaabcceab" providerId="ADAL" clId="{D9DCBCF2-F33C-4345-9A79-0D545D5BA983}" dt="2025-07-08T10:47:23.241" v="3" actId="790"/>
          <ac:spMkLst>
            <pc:docMk/>
            <pc:sldMk cId="4024484704" sldId="462"/>
            <ac:spMk id="7" creationId="{BFD3461E-0BFE-976B-9047-DE2CFF1DCA86}"/>
          </ac:spMkLst>
        </pc:spChg>
        <pc:spChg chg="mod">
          <ac:chgData name="Tobias Schneider" userId="630d3ec8-4b29-4700-bdc3-b0acaabcceab" providerId="ADAL" clId="{D9DCBCF2-F33C-4345-9A79-0D545D5BA983}" dt="2025-07-08T10:47:23.241" v="3" actId="790"/>
          <ac:spMkLst>
            <pc:docMk/>
            <pc:sldMk cId="4024484704" sldId="462"/>
            <ac:spMk id="9" creationId="{01B2AAAC-7854-F3F0-4C7B-6BDD3C99D2D0}"/>
          </ac:spMkLst>
        </pc:spChg>
      </pc:sldChg>
      <pc:sldChg chg="modSp mod">
        <pc:chgData name="Tobias Schneider" userId="630d3ec8-4b29-4700-bdc3-b0acaabcceab" providerId="ADAL" clId="{D9DCBCF2-F33C-4345-9A79-0D545D5BA983}" dt="2025-07-08T10:47:23.241" v="3" actId="790"/>
        <pc:sldMkLst>
          <pc:docMk/>
          <pc:sldMk cId="4112351569" sldId="463"/>
        </pc:sldMkLst>
        <pc:spChg chg="mod">
          <ac:chgData name="Tobias Schneider" userId="630d3ec8-4b29-4700-bdc3-b0acaabcceab" providerId="ADAL" clId="{D9DCBCF2-F33C-4345-9A79-0D545D5BA983}" dt="2025-07-08T10:47:23.241" v="3" actId="790"/>
          <ac:spMkLst>
            <pc:docMk/>
            <pc:sldMk cId="4112351569" sldId="463"/>
            <ac:spMk id="2" creationId="{1215A451-DA95-F57D-66EA-93F30CA530F2}"/>
          </ac:spMkLst>
        </pc:spChg>
        <pc:spChg chg="mod">
          <ac:chgData name="Tobias Schneider" userId="630d3ec8-4b29-4700-bdc3-b0acaabcceab" providerId="ADAL" clId="{D9DCBCF2-F33C-4345-9A79-0D545D5BA983}" dt="2025-07-08T10:47:23.241" v="3" actId="790"/>
          <ac:spMkLst>
            <pc:docMk/>
            <pc:sldMk cId="4112351569" sldId="463"/>
            <ac:spMk id="4" creationId="{670EB77C-F3A6-BD04-90FF-3F38F5125158}"/>
          </ac:spMkLst>
        </pc:spChg>
        <pc:spChg chg="mod">
          <ac:chgData name="Tobias Schneider" userId="630d3ec8-4b29-4700-bdc3-b0acaabcceab" providerId="ADAL" clId="{D9DCBCF2-F33C-4345-9A79-0D545D5BA983}" dt="2025-07-08T10:47:23.241" v="3" actId="790"/>
          <ac:spMkLst>
            <pc:docMk/>
            <pc:sldMk cId="4112351569" sldId="463"/>
            <ac:spMk id="5" creationId="{29097DC7-867C-43CF-8CA0-13C7B93B6025}"/>
          </ac:spMkLst>
        </pc:spChg>
        <pc:spChg chg="mod">
          <ac:chgData name="Tobias Schneider" userId="630d3ec8-4b29-4700-bdc3-b0acaabcceab" providerId="ADAL" clId="{D9DCBCF2-F33C-4345-9A79-0D545D5BA983}" dt="2025-07-08T10:47:23.241" v="3" actId="790"/>
          <ac:spMkLst>
            <pc:docMk/>
            <pc:sldMk cId="4112351569" sldId="463"/>
            <ac:spMk id="6" creationId="{9A83A3C4-3642-915A-1E52-BC2DC8E46CFD}"/>
          </ac:spMkLst>
        </pc:spChg>
        <pc:spChg chg="mod">
          <ac:chgData name="Tobias Schneider" userId="630d3ec8-4b29-4700-bdc3-b0acaabcceab" providerId="ADAL" clId="{D9DCBCF2-F33C-4345-9A79-0D545D5BA983}" dt="2025-07-08T10:47:23.241" v="3" actId="790"/>
          <ac:spMkLst>
            <pc:docMk/>
            <pc:sldMk cId="4112351569" sldId="463"/>
            <ac:spMk id="7" creationId="{D078DB0B-880E-6426-0D20-C294A1A20E00}"/>
          </ac:spMkLst>
        </pc:spChg>
        <pc:spChg chg="mod">
          <ac:chgData name="Tobias Schneider" userId="630d3ec8-4b29-4700-bdc3-b0acaabcceab" providerId="ADAL" clId="{D9DCBCF2-F33C-4345-9A79-0D545D5BA983}" dt="2025-07-08T10:47:23.241" v="3" actId="790"/>
          <ac:spMkLst>
            <pc:docMk/>
            <pc:sldMk cId="4112351569" sldId="463"/>
            <ac:spMk id="8" creationId="{65267730-0C19-37CB-6F30-C6A56BD2D939}"/>
          </ac:spMkLst>
        </pc:spChg>
        <pc:spChg chg="mod">
          <ac:chgData name="Tobias Schneider" userId="630d3ec8-4b29-4700-bdc3-b0acaabcceab" providerId="ADAL" clId="{D9DCBCF2-F33C-4345-9A79-0D545D5BA983}" dt="2025-07-08T10:47:23.241" v="3" actId="790"/>
          <ac:spMkLst>
            <pc:docMk/>
            <pc:sldMk cId="4112351569" sldId="463"/>
            <ac:spMk id="9" creationId="{FBF435DC-C06C-B07D-B54A-72B7702FF4F1}"/>
          </ac:spMkLst>
        </pc:spChg>
        <pc:spChg chg="mod">
          <ac:chgData name="Tobias Schneider" userId="630d3ec8-4b29-4700-bdc3-b0acaabcceab" providerId="ADAL" clId="{D9DCBCF2-F33C-4345-9A79-0D545D5BA983}" dt="2025-07-08T10:47:23.241" v="3" actId="790"/>
          <ac:spMkLst>
            <pc:docMk/>
            <pc:sldMk cId="4112351569" sldId="463"/>
            <ac:spMk id="10" creationId="{FC6642EE-A619-721A-1F3F-81AECC52B975}"/>
          </ac:spMkLst>
        </pc:spChg>
      </pc:sldChg>
      <pc:sldChg chg="modSp mod">
        <pc:chgData name="Tobias Schneider" userId="630d3ec8-4b29-4700-bdc3-b0acaabcceab" providerId="ADAL" clId="{D9DCBCF2-F33C-4345-9A79-0D545D5BA983}" dt="2025-07-08T10:47:23.241" v="3" actId="790"/>
        <pc:sldMkLst>
          <pc:docMk/>
          <pc:sldMk cId="952671860" sldId="464"/>
        </pc:sldMkLst>
        <pc:spChg chg="mod">
          <ac:chgData name="Tobias Schneider" userId="630d3ec8-4b29-4700-bdc3-b0acaabcceab" providerId="ADAL" clId="{D9DCBCF2-F33C-4345-9A79-0D545D5BA983}" dt="2025-07-08T10:47:23.241" v="3" actId="790"/>
          <ac:spMkLst>
            <pc:docMk/>
            <pc:sldMk cId="952671860" sldId="464"/>
            <ac:spMk id="2" creationId="{73BD4ACB-4131-B676-DEBD-E511399C40A3}"/>
          </ac:spMkLst>
        </pc:spChg>
        <pc:spChg chg="mod">
          <ac:chgData name="Tobias Schneider" userId="630d3ec8-4b29-4700-bdc3-b0acaabcceab" providerId="ADAL" clId="{D9DCBCF2-F33C-4345-9A79-0D545D5BA983}" dt="2025-07-08T10:47:23.241" v="3" actId="790"/>
          <ac:spMkLst>
            <pc:docMk/>
            <pc:sldMk cId="952671860" sldId="464"/>
            <ac:spMk id="3" creationId="{6AA90C07-9DE3-7779-9D51-72621479284E}"/>
          </ac:spMkLst>
        </pc:spChg>
        <pc:spChg chg="mod">
          <ac:chgData name="Tobias Schneider" userId="630d3ec8-4b29-4700-bdc3-b0acaabcceab" providerId="ADAL" clId="{D9DCBCF2-F33C-4345-9A79-0D545D5BA983}" dt="2025-07-08T10:47:23.241" v="3" actId="790"/>
          <ac:spMkLst>
            <pc:docMk/>
            <pc:sldMk cId="952671860" sldId="464"/>
            <ac:spMk id="4" creationId="{525FBF41-480C-CE64-E68E-4A60450DB72E}"/>
          </ac:spMkLst>
        </pc:spChg>
        <pc:spChg chg="mod">
          <ac:chgData name="Tobias Schneider" userId="630d3ec8-4b29-4700-bdc3-b0acaabcceab" providerId="ADAL" clId="{D9DCBCF2-F33C-4345-9A79-0D545D5BA983}" dt="2025-07-08T10:47:23.241" v="3" actId="790"/>
          <ac:spMkLst>
            <pc:docMk/>
            <pc:sldMk cId="952671860" sldId="464"/>
            <ac:spMk id="5" creationId="{F549AFD1-93E5-27E7-71DB-592660E99865}"/>
          </ac:spMkLst>
        </pc:spChg>
        <pc:spChg chg="mod">
          <ac:chgData name="Tobias Schneider" userId="630d3ec8-4b29-4700-bdc3-b0acaabcceab" providerId="ADAL" clId="{D9DCBCF2-F33C-4345-9A79-0D545D5BA983}" dt="2025-07-08T10:47:23.241" v="3" actId="790"/>
          <ac:spMkLst>
            <pc:docMk/>
            <pc:sldMk cId="952671860" sldId="464"/>
            <ac:spMk id="6" creationId="{6697E44B-0819-1A90-9ADD-8CF0B0A1F434}"/>
          </ac:spMkLst>
        </pc:spChg>
        <pc:spChg chg="mod">
          <ac:chgData name="Tobias Schneider" userId="630d3ec8-4b29-4700-bdc3-b0acaabcceab" providerId="ADAL" clId="{D9DCBCF2-F33C-4345-9A79-0D545D5BA983}" dt="2025-07-08T10:47:23.241" v="3" actId="790"/>
          <ac:spMkLst>
            <pc:docMk/>
            <pc:sldMk cId="952671860" sldId="464"/>
            <ac:spMk id="7" creationId="{AA1D0836-4FC7-A715-2B71-63D49549EF6E}"/>
          </ac:spMkLst>
        </pc:spChg>
        <pc:spChg chg="mod">
          <ac:chgData name="Tobias Schneider" userId="630d3ec8-4b29-4700-bdc3-b0acaabcceab" providerId="ADAL" clId="{D9DCBCF2-F33C-4345-9A79-0D545D5BA983}" dt="2025-07-08T10:47:23.241" v="3" actId="790"/>
          <ac:spMkLst>
            <pc:docMk/>
            <pc:sldMk cId="952671860" sldId="464"/>
            <ac:spMk id="9" creationId="{0D406C89-4D20-7960-6D2A-C6E1F9759F88}"/>
          </ac:spMkLst>
        </pc:spChg>
      </pc:sldChg>
      <pc:sldChg chg="modSp mod">
        <pc:chgData name="Tobias Schneider" userId="630d3ec8-4b29-4700-bdc3-b0acaabcceab" providerId="ADAL" clId="{D9DCBCF2-F33C-4345-9A79-0D545D5BA983}" dt="2025-07-08T10:47:23.241" v="3" actId="790"/>
        <pc:sldMkLst>
          <pc:docMk/>
          <pc:sldMk cId="4208393130" sldId="465"/>
        </pc:sldMkLst>
        <pc:spChg chg="mod">
          <ac:chgData name="Tobias Schneider" userId="630d3ec8-4b29-4700-bdc3-b0acaabcceab" providerId="ADAL" clId="{D9DCBCF2-F33C-4345-9A79-0D545D5BA983}" dt="2025-07-08T10:47:23.241" v="3" actId="790"/>
          <ac:spMkLst>
            <pc:docMk/>
            <pc:sldMk cId="4208393130" sldId="465"/>
            <ac:spMk id="2" creationId="{832C0EF2-7F6C-F497-AF7C-CA5C9AFE3850}"/>
          </ac:spMkLst>
        </pc:spChg>
        <pc:spChg chg="mod">
          <ac:chgData name="Tobias Schneider" userId="630d3ec8-4b29-4700-bdc3-b0acaabcceab" providerId="ADAL" clId="{D9DCBCF2-F33C-4345-9A79-0D545D5BA983}" dt="2025-07-08T10:47:23.241" v="3" actId="790"/>
          <ac:spMkLst>
            <pc:docMk/>
            <pc:sldMk cId="4208393130" sldId="465"/>
            <ac:spMk id="3" creationId="{8C246DA3-E8B2-DBC0-D77A-37B32BF885BB}"/>
          </ac:spMkLst>
        </pc:spChg>
        <pc:spChg chg="mod">
          <ac:chgData name="Tobias Schneider" userId="630d3ec8-4b29-4700-bdc3-b0acaabcceab" providerId="ADAL" clId="{D9DCBCF2-F33C-4345-9A79-0D545D5BA983}" dt="2025-07-08T10:47:23.241" v="3" actId="790"/>
          <ac:spMkLst>
            <pc:docMk/>
            <pc:sldMk cId="4208393130" sldId="465"/>
            <ac:spMk id="4" creationId="{B06F931A-7AA7-5705-3B10-64BF8FC312F3}"/>
          </ac:spMkLst>
        </pc:spChg>
        <pc:spChg chg="mod">
          <ac:chgData name="Tobias Schneider" userId="630d3ec8-4b29-4700-bdc3-b0acaabcceab" providerId="ADAL" clId="{D9DCBCF2-F33C-4345-9A79-0D545D5BA983}" dt="2025-07-08T10:47:23.241" v="3" actId="790"/>
          <ac:spMkLst>
            <pc:docMk/>
            <pc:sldMk cId="4208393130" sldId="465"/>
            <ac:spMk id="5" creationId="{BE247345-1A62-7402-E49F-477901109FAD}"/>
          </ac:spMkLst>
        </pc:spChg>
        <pc:spChg chg="mod">
          <ac:chgData name="Tobias Schneider" userId="630d3ec8-4b29-4700-bdc3-b0acaabcceab" providerId="ADAL" clId="{D9DCBCF2-F33C-4345-9A79-0D545D5BA983}" dt="2025-07-08T10:47:23.241" v="3" actId="790"/>
          <ac:spMkLst>
            <pc:docMk/>
            <pc:sldMk cId="4208393130" sldId="465"/>
            <ac:spMk id="7" creationId="{BC374E17-B69F-9DBA-2928-F1561D3961E4}"/>
          </ac:spMkLst>
        </pc:spChg>
      </pc:sldChg>
      <pc:sldChg chg="modSp mod">
        <pc:chgData name="Tobias Schneider" userId="630d3ec8-4b29-4700-bdc3-b0acaabcceab" providerId="ADAL" clId="{D9DCBCF2-F33C-4345-9A79-0D545D5BA983}" dt="2025-07-08T10:47:23.241" v="3" actId="790"/>
        <pc:sldMkLst>
          <pc:docMk/>
          <pc:sldMk cId="2783410245" sldId="467"/>
        </pc:sldMkLst>
        <pc:spChg chg="mod">
          <ac:chgData name="Tobias Schneider" userId="630d3ec8-4b29-4700-bdc3-b0acaabcceab" providerId="ADAL" clId="{D9DCBCF2-F33C-4345-9A79-0D545D5BA983}" dt="2025-07-08T10:47:23.241" v="3" actId="790"/>
          <ac:spMkLst>
            <pc:docMk/>
            <pc:sldMk cId="2783410245" sldId="467"/>
            <ac:spMk id="4" creationId="{4C0FD016-056E-4197-C5D7-A65D509C13BE}"/>
          </ac:spMkLst>
        </pc:spChg>
      </pc:sldChg>
      <pc:sldChg chg="modSp mod">
        <pc:chgData name="Tobias Schneider" userId="630d3ec8-4b29-4700-bdc3-b0acaabcceab" providerId="ADAL" clId="{D9DCBCF2-F33C-4345-9A79-0D545D5BA983}" dt="2025-07-08T10:47:23.241" v="3" actId="790"/>
        <pc:sldMkLst>
          <pc:docMk/>
          <pc:sldMk cId="679379411" sldId="469"/>
        </pc:sldMkLst>
        <pc:spChg chg="mod">
          <ac:chgData name="Tobias Schneider" userId="630d3ec8-4b29-4700-bdc3-b0acaabcceab" providerId="ADAL" clId="{D9DCBCF2-F33C-4345-9A79-0D545D5BA983}" dt="2025-07-08T10:47:23.241" v="3" actId="790"/>
          <ac:spMkLst>
            <pc:docMk/>
            <pc:sldMk cId="679379411" sldId="469"/>
            <ac:spMk id="4" creationId="{1E27AC93-994A-03C6-269F-87C33E6A617D}"/>
          </ac:spMkLst>
        </pc:spChg>
        <pc:spChg chg="mod">
          <ac:chgData name="Tobias Schneider" userId="630d3ec8-4b29-4700-bdc3-b0acaabcceab" providerId="ADAL" clId="{D9DCBCF2-F33C-4345-9A79-0D545D5BA983}" dt="2025-07-08T10:47:23.241" v="3" actId="790"/>
          <ac:spMkLst>
            <pc:docMk/>
            <pc:sldMk cId="679379411" sldId="469"/>
            <ac:spMk id="9" creationId="{0CD052A6-BE06-0A2F-C4B6-4DE5D002764D}"/>
          </ac:spMkLst>
        </pc:spChg>
        <pc:spChg chg="mod">
          <ac:chgData name="Tobias Schneider" userId="630d3ec8-4b29-4700-bdc3-b0acaabcceab" providerId="ADAL" clId="{D9DCBCF2-F33C-4345-9A79-0D545D5BA983}" dt="2025-07-08T10:47:23.241" v="3" actId="790"/>
          <ac:spMkLst>
            <pc:docMk/>
            <pc:sldMk cId="679379411" sldId="469"/>
            <ac:spMk id="10" creationId="{89B5DC88-EDDD-449F-45B5-EA69A85212E1}"/>
          </ac:spMkLst>
        </pc:spChg>
      </pc:sldChg>
      <pc:sldChg chg="modSp mod">
        <pc:chgData name="Tobias Schneider" userId="630d3ec8-4b29-4700-bdc3-b0acaabcceab" providerId="ADAL" clId="{D9DCBCF2-F33C-4345-9A79-0D545D5BA983}" dt="2025-07-08T10:47:23.241" v="3" actId="790"/>
        <pc:sldMkLst>
          <pc:docMk/>
          <pc:sldMk cId="2130433252" sldId="470"/>
        </pc:sldMkLst>
        <pc:spChg chg="mod">
          <ac:chgData name="Tobias Schneider" userId="630d3ec8-4b29-4700-bdc3-b0acaabcceab" providerId="ADAL" clId="{D9DCBCF2-F33C-4345-9A79-0D545D5BA983}" dt="2025-07-08T10:47:23.241" v="3" actId="790"/>
          <ac:spMkLst>
            <pc:docMk/>
            <pc:sldMk cId="2130433252" sldId="470"/>
            <ac:spMk id="2" creationId="{714A6CFC-E798-FB7E-C077-488AA57A623C}"/>
          </ac:spMkLst>
        </pc:spChg>
        <pc:spChg chg="mod">
          <ac:chgData name="Tobias Schneider" userId="630d3ec8-4b29-4700-bdc3-b0acaabcceab" providerId="ADAL" clId="{D9DCBCF2-F33C-4345-9A79-0D545D5BA983}" dt="2025-07-08T10:47:23.241" v="3" actId="790"/>
          <ac:spMkLst>
            <pc:docMk/>
            <pc:sldMk cId="2130433252" sldId="470"/>
            <ac:spMk id="3" creationId="{DA678B1A-B5B0-8125-122C-82300129EBDF}"/>
          </ac:spMkLst>
        </pc:spChg>
        <pc:spChg chg="mod">
          <ac:chgData name="Tobias Schneider" userId="630d3ec8-4b29-4700-bdc3-b0acaabcceab" providerId="ADAL" clId="{D9DCBCF2-F33C-4345-9A79-0D545D5BA983}" dt="2025-07-08T10:47:23.241" v="3" actId="790"/>
          <ac:spMkLst>
            <pc:docMk/>
            <pc:sldMk cId="2130433252" sldId="470"/>
            <ac:spMk id="4" creationId="{0D6474CB-E06F-039E-CB82-DE4F1F035791}"/>
          </ac:spMkLst>
        </pc:spChg>
        <pc:spChg chg="mod">
          <ac:chgData name="Tobias Schneider" userId="630d3ec8-4b29-4700-bdc3-b0acaabcceab" providerId="ADAL" clId="{D9DCBCF2-F33C-4345-9A79-0D545D5BA983}" dt="2025-07-08T10:47:23.241" v="3" actId="790"/>
          <ac:spMkLst>
            <pc:docMk/>
            <pc:sldMk cId="2130433252" sldId="470"/>
            <ac:spMk id="5" creationId="{A57117E4-9D78-766A-D2EC-B27E78E122A2}"/>
          </ac:spMkLst>
        </pc:spChg>
        <pc:spChg chg="mod">
          <ac:chgData name="Tobias Schneider" userId="630d3ec8-4b29-4700-bdc3-b0acaabcceab" providerId="ADAL" clId="{D9DCBCF2-F33C-4345-9A79-0D545D5BA983}" dt="2025-07-08T10:47:23.241" v="3" actId="790"/>
          <ac:spMkLst>
            <pc:docMk/>
            <pc:sldMk cId="2130433252" sldId="470"/>
            <ac:spMk id="7" creationId="{29C7391D-823E-35B9-F53D-82732B3370AA}"/>
          </ac:spMkLst>
        </pc:spChg>
      </pc:sldChg>
      <pc:sldChg chg="modSp mod">
        <pc:chgData name="Tobias Schneider" userId="630d3ec8-4b29-4700-bdc3-b0acaabcceab" providerId="ADAL" clId="{D9DCBCF2-F33C-4345-9A79-0D545D5BA983}" dt="2025-07-08T10:47:23.241" v="3" actId="790"/>
        <pc:sldMkLst>
          <pc:docMk/>
          <pc:sldMk cId="348426136" sldId="471"/>
        </pc:sldMkLst>
        <pc:spChg chg="mod">
          <ac:chgData name="Tobias Schneider" userId="630d3ec8-4b29-4700-bdc3-b0acaabcceab" providerId="ADAL" clId="{D9DCBCF2-F33C-4345-9A79-0D545D5BA983}" dt="2025-07-08T10:47:23.241" v="3" actId="790"/>
          <ac:spMkLst>
            <pc:docMk/>
            <pc:sldMk cId="348426136" sldId="471"/>
            <ac:spMk id="4" creationId="{83C53B80-4B7C-1270-0D9A-F02B8393C955}"/>
          </ac:spMkLst>
        </pc:spChg>
        <pc:spChg chg="mod">
          <ac:chgData name="Tobias Schneider" userId="630d3ec8-4b29-4700-bdc3-b0acaabcceab" providerId="ADAL" clId="{D9DCBCF2-F33C-4345-9A79-0D545D5BA983}" dt="2025-07-08T10:47:23.241" v="3" actId="790"/>
          <ac:spMkLst>
            <pc:docMk/>
            <pc:sldMk cId="348426136" sldId="471"/>
            <ac:spMk id="5" creationId="{0B9305CF-E366-FBCA-D15B-AA63A4039D36}"/>
          </ac:spMkLst>
        </pc:spChg>
        <pc:spChg chg="mod">
          <ac:chgData name="Tobias Schneider" userId="630d3ec8-4b29-4700-bdc3-b0acaabcceab" providerId="ADAL" clId="{D9DCBCF2-F33C-4345-9A79-0D545D5BA983}" dt="2025-07-08T10:47:23.241" v="3" actId="790"/>
          <ac:spMkLst>
            <pc:docMk/>
            <pc:sldMk cId="348426136" sldId="471"/>
            <ac:spMk id="8" creationId="{7144DD2E-76A9-4DD7-C930-6260CEBAC175}"/>
          </ac:spMkLst>
        </pc:spChg>
        <pc:spChg chg="mod">
          <ac:chgData name="Tobias Schneider" userId="630d3ec8-4b29-4700-bdc3-b0acaabcceab" providerId="ADAL" clId="{D9DCBCF2-F33C-4345-9A79-0D545D5BA983}" dt="2025-07-08T10:47:23.241" v="3" actId="790"/>
          <ac:spMkLst>
            <pc:docMk/>
            <pc:sldMk cId="348426136" sldId="471"/>
            <ac:spMk id="9" creationId="{7C9FB815-47A7-A471-1B08-C1A681F73783}"/>
          </ac:spMkLst>
        </pc:spChg>
        <pc:spChg chg="mod">
          <ac:chgData name="Tobias Schneider" userId="630d3ec8-4b29-4700-bdc3-b0acaabcceab" providerId="ADAL" clId="{D9DCBCF2-F33C-4345-9A79-0D545D5BA983}" dt="2025-07-08T10:47:23.241" v="3" actId="790"/>
          <ac:spMkLst>
            <pc:docMk/>
            <pc:sldMk cId="348426136" sldId="471"/>
            <ac:spMk id="10" creationId="{3D6A597E-0933-B7BE-ABBB-D47CD03E81CC}"/>
          </ac:spMkLst>
        </pc:spChg>
        <pc:spChg chg="mod">
          <ac:chgData name="Tobias Schneider" userId="630d3ec8-4b29-4700-bdc3-b0acaabcceab" providerId="ADAL" clId="{D9DCBCF2-F33C-4345-9A79-0D545D5BA983}" dt="2025-07-08T10:47:23.241" v="3" actId="790"/>
          <ac:spMkLst>
            <pc:docMk/>
            <pc:sldMk cId="348426136" sldId="471"/>
            <ac:spMk id="16" creationId="{5295EF03-67CA-775A-096F-2C293C69BFDB}"/>
          </ac:spMkLst>
        </pc:spChg>
        <pc:spChg chg="mod">
          <ac:chgData name="Tobias Schneider" userId="630d3ec8-4b29-4700-bdc3-b0acaabcceab" providerId="ADAL" clId="{D9DCBCF2-F33C-4345-9A79-0D545D5BA983}" dt="2025-07-08T10:47:23.241" v="3" actId="790"/>
          <ac:spMkLst>
            <pc:docMk/>
            <pc:sldMk cId="348426136" sldId="471"/>
            <ac:spMk id="19" creationId="{9FDFC9F9-E1C2-658F-24B1-541D881AAC1E}"/>
          </ac:spMkLst>
        </pc:spChg>
      </pc:sldChg>
      <pc:sldChg chg="modSp mod">
        <pc:chgData name="Tobias Schneider" userId="630d3ec8-4b29-4700-bdc3-b0acaabcceab" providerId="ADAL" clId="{D9DCBCF2-F33C-4345-9A79-0D545D5BA983}" dt="2025-07-08T10:47:23.241" v="3" actId="790"/>
        <pc:sldMkLst>
          <pc:docMk/>
          <pc:sldMk cId="1772528548" sldId="472"/>
        </pc:sldMkLst>
        <pc:spChg chg="mod">
          <ac:chgData name="Tobias Schneider" userId="630d3ec8-4b29-4700-bdc3-b0acaabcceab" providerId="ADAL" clId="{D9DCBCF2-F33C-4345-9A79-0D545D5BA983}" dt="2025-07-08T10:47:23.241" v="3" actId="790"/>
          <ac:spMkLst>
            <pc:docMk/>
            <pc:sldMk cId="1772528548" sldId="472"/>
            <ac:spMk id="2" creationId="{C8700C69-DC5F-3239-B7F7-8D5A1F2FE517}"/>
          </ac:spMkLst>
        </pc:spChg>
        <pc:spChg chg="mod">
          <ac:chgData name="Tobias Schneider" userId="630d3ec8-4b29-4700-bdc3-b0acaabcceab" providerId="ADAL" clId="{D9DCBCF2-F33C-4345-9A79-0D545D5BA983}" dt="2025-07-08T10:47:23.241" v="3" actId="790"/>
          <ac:spMkLst>
            <pc:docMk/>
            <pc:sldMk cId="1772528548" sldId="472"/>
            <ac:spMk id="3" creationId="{AA3AB47B-245E-45A5-1896-7AEC053F26EA}"/>
          </ac:spMkLst>
        </pc:spChg>
        <pc:spChg chg="mod">
          <ac:chgData name="Tobias Schneider" userId="630d3ec8-4b29-4700-bdc3-b0acaabcceab" providerId="ADAL" clId="{D9DCBCF2-F33C-4345-9A79-0D545D5BA983}" dt="2025-07-08T10:47:23.241" v="3" actId="790"/>
          <ac:spMkLst>
            <pc:docMk/>
            <pc:sldMk cId="1772528548" sldId="472"/>
            <ac:spMk id="4" creationId="{53416356-59AA-5FAA-C8AA-E8514D923D4D}"/>
          </ac:spMkLst>
        </pc:spChg>
        <pc:spChg chg="mod">
          <ac:chgData name="Tobias Schneider" userId="630d3ec8-4b29-4700-bdc3-b0acaabcceab" providerId="ADAL" clId="{D9DCBCF2-F33C-4345-9A79-0D545D5BA983}" dt="2025-07-08T10:47:23.241" v="3" actId="790"/>
          <ac:spMkLst>
            <pc:docMk/>
            <pc:sldMk cId="1772528548" sldId="472"/>
            <ac:spMk id="5" creationId="{5419E1FD-B483-1189-022C-9B461A622C7C}"/>
          </ac:spMkLst>
        </pc:spChg>
        <pc:spChg chg="mod">
          <ac:chgData name="Tobias Schneider" userId="630d3ec8-4b29-4700-bdc3-b0acaabcceab" providerId="ADAL" clId="{D9DCBCF2-F33C-4345-9A79-0D545D5BA983}" dt="2025-07-08T10:47:23.241" v="3" actId="790"/>
          <ac:spMkLst>
            <pc:docMk/>
            <pc:sldMk cId="1772528548" sldId="472"/>
            <ac:spMk id="6" creationId="{323BA4AB-5825-14BB-403B-E40C4E9F1375}"/>
          </ac:spMkLst>
        </pc:spChg>
        <pc:spChg chg="mod">
          <ac:chgData name="Tobias Schneider" userId="630d3ec8-4b29-4700-bdc3-b0acaabcceab" providerId="ADAL" clId="{D9DCBCF2-F33C-4345-9A79-0D545D5BA983}" dt="2025-07-08T10:47:23.241" v="3" actId="790"/>
          <ac:spMkLst>
            <pc:docMk/>
            <pc:sldMk cId="1772528548" sldId="472"/>
            <ac:spMk id="7" creationId="{8FA31904-2087-D76E-87B3-DF6A9D2B189F}"/>
          </ac:spMkLst>
        </pc:spChg>
      </pc:sldChg>
      <pc:sldChg chg="modSp mod">
        <pc:chgData name="Tobias Schneider" userId="630d3ec8-4b29-4700-bdc3-b0acaabcceab" providerId="ADAL" clId="{D9DCBCF2-F33C-4345-9A79-0D545D5BA983}" dt="2025-07-08T10:47:23.241" v="3" actId="790"/>
        <pc:sldMkLst>
          <pc:docMk/>
          <pc:sldMk cId="2483455590" sldId="473"/>
        </pc:sldMkLst>
        <pc:spChg chg="mod">
          <ac:chgData name="Tobias Schneider" userId="630d3ec8-4b29-4700-bdc3-b0acaabcceab" providerId="ADAL" clId="{D9DCBCF2-F33C-4345-9A79-0D545D5BA983}" dt="2025-07-08T10:47:23.241" v="3" actId="790"/>
          <ac:spMkLst>
            <pc:docMk/>
            <pc:sldMk cId="2483455590" sldId="473"/>
            <ac:spMk id="4" creationId="{3B5B8DCC-FC08-3BB5-6E09-2ED34D5022DD}"/>
          </ac:spMkLst>
        </pc:spChg>
        <pc:spChg chg="mod">
          <ac:chgData name="Tobias Schneider" userId="630d3ec8-4b29-4700-bdc3-b0acaabcceab" providerId="ADAL" clId="{D9DCBCF2-F33C-4345-9A79-0D545D5BA983}" dt="2025-07-08T10:47:23.241" v="3" actId="790"/>
          <ac:spMkLst>
            <pc:docMk/>
            <pc:sldMk cId="2483455590" sldId="473"/>
            <ac:spMk id="6" creationId="{B1179FDB-0361-0DD0-5B8A-9D7C1332B795}"/>
          </ac:spMkLst>
        </pc:spChg>
      </pc:sldChg>
      <pc:sldChg chg="modSp mod">
        <pc:chgData name="Tobias Schneider" userId="630d3ec8-4b29-4700-bdc3-b0acaabcceab" providerId="ADAL" clId="{D9DCBCF2-F33C-4345-9A79-0D545D5BA983}" dt="2025-07-08T10:47:23.241" v="3" actId="790"/>
        <pc:sldMkLst>
          <pc:docMk/>
          <pc:sldMk cId="3034714521" sldId="474"/>
        </pc:sldMkLst>
        <pc:spChg chg="mod">
          <ac:chgData name="Tobias Schneider" userId="630d3ec8-4b29-4700-bdc3-b0acaabcceab" providerId="ADAL" clId="{D9DCBCF2-F33C-4345-9A79-0D545D5BA983}" dt="2025-07-08T10:47:23.241" v="3" actId="790"/>
          <ac:spMkLst>
            <pc:docMk/>
            <pc:sldMk cId="3034714521" sldId="474"/>
            <ac:spMk id="2" creationId="{8B0F5E26-4207-A789-4341-22065ABAD9C7}"/>
          </ac:spMkLst>
        </pc:spChg>
        <pc:spChg chg="mod">
          <ac:chgData name="Tobias Schneider" userId="630d3ec8-4b29-4700-bdc3-b0acaabcceab" providerId="ADAL" clId="{D9DCBCF2-F33C-4345-9A79-0D545D5BA983}" dt="2025-07-08T10:47:23.241" v="3" actId="790"/>
          <ac:spMkLst>
            <pc:docMk/>
            <pc:sldMk cId="3034714521" sldId="474"/>
            <ac:spMk id="3" creationId="{29C9C7C9-5BB5-A6BF-2D6C-F26E58FE70D3}"/>
          </ac:spMkLst>
        </pc:spChg>
        <pc:spChg chg="mod">
          <ac:chgData name="Tobias Schneider" userId="630d3ec8-4b29-4700-bdc3-b0acaabcceab" providerId="ADAL" clId="{D9DCBCF2-F33C-4345-9A79-0D545D5BA983}" dt="2025-07-08T10:47:23.241" v="3" actId="790"/>
          <ac:spMkLst>
            <pc:docMk/>
            <pc:sldMk cId="3034714521" sldId="474"/>
            <ac:spMk id="4" creationId="{4CC62C47-8DD1-A486-C3FC-64D198093A0D}"/>
          </ac:spMkLst>
        </pc:spChg>
        <pc:spChg chg="mod">
          <ac:chgData name="Tobias Schneider" userId="630d3ec8-4b29-4700-bdc3-b0acaabcceab" providerId="ADAL" clId="{D9DCBCF2-F33C-4345-9A79-0D545D5BA983}" dt="2025-07-08T10:47:23.241" v="3" actId="790"/>
          <ac:spMkLst>
            <pc:docMk/>
            <pc:sldMk cId="3034714521" sldId="474"/>
            <ac:spMk id="5" creationId="{E303834D-2000-5DCB-B08B-6BE0BCD89DF2}"/>
          </ac:spMkLst>
        </pc:spChg>
        <pc:spChg chg="mod">
          <ac:chgData name="Tobias Schneider" userId="630d3ec8-4b29-4700-bdc3-b0acaabcceab" providerId="ADAL" clId="{D9DCBCF2-F33C-4345-9A79-0D545D5BA983}" dt="2025-07-08T10:47:23.241" v="3" actId="790"/>
          <ac:spMkLst>
            <pc:docMk/>
            <pc:sldMk cId="3034714521" sldId="474"/>
            <ac:spMk id="6" creationId="{C9D1E4EA-4DE1-8FD0-53C9-839A1CB8C2DE}"/>
          </ac:spMkLst>
        </pc:spChg>
        <pc:spChg chg="mod">
          <ac:chgData name="Tobias Schneider" userId="630d3ec8-4b29-4700-bdc3-b0acaabcceab" providerId="ADAL" clId="{D9DCBCF2-F33C-4345-9A79-0D545D5BA983}" dt="2025-07-08T10:47:23.241" v="3" actId="790"/>
          <ac:spMkLst>
            <pc:docMk/>
            <pc:sldMk cId="3034714521" sldId="474"/>
            <ac:spMk id="7" creationId="{EC0B3EA9-193C-00F3-057C-F1D56F8AB18E}"/>
          </ac:spMkLst>
        </pc:spChg>
        <pc:spChg chg="mod">
          <ac:chgData name="Tobias Schneider" userId="630d3ec8-4b29-4700-bdc3-b0acaabcceab" providerId="ADAL" clId="{D9DCBCF2-F33C-4345-9A79-0D545D5BA983}" dt="2025-07-08T10:47:23.241" v="3" actId="790"/>
          <ac:spMkLst>
            <pc:docMk/>
            <pc:sldMk cId="3034714521" sldId="474"/>
            <ac:spMk id="8" creationId="{CEDC2CDF-CDFD-A8C5-F998-1692D7E18889}"/>
          </ac:spMkLst>
        </pc:spChg>
        <pc:spChg chg="mod">
          <ac:chgData name="Tobias Schneider" userId="630d3ec8-4b29-4700-bdc3-b0acaabcceab" providerId="ADAL" clId="{D9DCBCF2-F33C-4345-9A79-0D545D5BA983}" dt="2025-07-08T10:47:23.241" v="3" actId="790"/>
          <ac:spMkLst>
            <pc:docMk/>
            <pc:sldMk cId="3034714521" sldId="474"/>
            <ac:spMk id="12" creationId="{67453E15-D235-A9F4-16DE-884D1EC95C99}"/>
          </ac:spMkLst>
        </pc:spChg>
      </pc:sldChg>
      <pc:sldChg chg="modSp mod">
        <pc:chgData name="Tobias Schneider" userId="630d3ec8-4b29-4700-bdc3-b0acaabcceab" providerId="ADAL" clId="{D9DCBCF2-F33C-4345-9A79-0D545D5BA983}" dt="2025-07-08T10:47:23.241" v="3" actId="790"/>
        <pc:sldMkLst>
          <pc:docMk/>
          <pc:sldMk cId="4285050947" sldId="475"/>
        </pc:sldMkLst>
        <pc:spChg chg="mod">
          <ac:chgData name="Tobias Schneider" userId="630d3ec8-4b29-4700-bdc3-b0acaabcceab" providerId="ADAL" clId="{D9DCBCF2-F33C-4345-9A79-0D545D5BA983}" dt="2025-07-08T10:47:23.241" v="3" actId="790"/>
          <ac:spMkLst>
            <pc:docMk/>
            <pc:sldMk cId="4285050947" sldId="475"/>
            <ac:spMk id="2" creationId="{4714020A-9205-7351-3C3C-CA6D000AFDCA}"/>
          </ac:spMkLst>
        </pc:spChg>
        <pc:spChg chg="mod">
          <ac:chgData name="Tobias Schneider" userId="630d3ec8-4b29-4700-bdc3-b0acaabcceab" providerId="ADAL" clId="{D9DCBCF2-F33C-4345-9A79-0D545D5BA983}" dt="2025-07-08T10:47:23.241" v="3" actId="790"/>
          <ac:spMkLst>
            <pc:docMk/>
            <pc:sldMk cId="4285050947" sldId="475"/>
            <ac:spMk id="3" creationId="{5ED548D8-B1F3-ED6F-299B-BB157160B2FC}"/>
          </ac:spMkLst>
        </pc:spChg>
        <pc:spChg chg="mod">
          <ac:chgData name="Tobias Schneider" userId="630d3ec8-4b29-4700-bdc3-b0acaabcceab" providerId="ADAL" clId="{D9DCBCF2-F33C-4345-9A79-0D545D5BA983}" dt="2025-07-08T10:47:23.241" v="3" actId="790"/>
          <ac:spMkLst>
            <pc:docMk/>
            <pc:sldMk cId="4285050947" sldId="475"/>
            <ac:spMk id="4" creationId="{7EDD9C13-7302-2500-399F-DED7E464C5E3}"/>
          </ac:spMkLst>
        </pc:spChg>
        <pc:spChg chg="mod">
          <ac:chgData name="Tobias Schneider" userId="630d3ec8-4b29-4700-bdc3-b0acaabcceab" providerId="ADAL" clId="{D9DCBCF2-F33C-4345-9A79-0D545D5BA983}" dt="2025-07-08T10:47:23.241" v="3" actId="790"/>
          <ac:spMkLst>
            <pc:docMk/>
            <pc:sldMk cId="4285050947" sldId="475"/>
            <ac:spMk id="5" creationId="{2FB0EDEB-A002-481F-248E-DB3933891BC7}"/>
          </ac:spMkLst>
        </pc:spChg>
        <pc:spChg chg="mod">
          <ac:chgData name="Tobias Schneider" userId="630d3ec8-4b29-4700-bdc3-b0acaabcceab" providerId="ADAL" clId="{D9DCBCF2-F33C-4345-9A79-0D545D5BA983}" dt="2025-07-08T10:47:23.241" v="3" actId="790"/>
          <ac:spMkLst>
            <pc:docMk/>
            <pc:sldMk cId="4285050947" sldId="475"/>
            <ac:spMk id="6" creationId="{717DB9A5-CAB9-4EEC-A4B2-7C038CCBAA13}"/>
          </ac:spMkLst>
        </pc:spChg>
        <pc:spChg chg="mod">
          <ac:chgData name="Tobias Schneider" userId="630d3ec8-4b29-4700-bdc3-b0acaabcceab" providerId="ADAL" clId="{D9DCBCF2-F33C-4345-9A79-0D545D5BA983}" dt="2025-07-08T10:47:23.241" v="3" actId="790"/>
          <ac:spMkLst>
            <pc:docMk/>
            <pc:sldMk cId="4285050947" sldId="475"/>
            <ac:spMk id="7" creationId="{B67978B2-F69C-1802-736C-4745BE98295A}"/>
          </ac:spMkLst>
        </pc:spChg>
        <pc:spChg chg="mod">
          <ac:chgData name="Tobias Schneider" userId="630d3ec8-4b29-4700-bdc3-b0acaabcceab" providerId="ADAL" clId="{D9DCBCF2-F33C-4345-9A79-0D545D5BA983}" dt="2025-07-08T10:47:23.241" v="3" actId="790"/>
          <ac:spMkLst>
            <pc:docMk/>
            <pc:sldMk cId="4285050947" sldId="475"/>
            <ac:spMk id="8" creationId="{C317FBE4-98E3-50C7-CAEE-52B1B50C6DA1}"/>
          </ac:spMkLst>
        </pc:spChg>
        <pc:spChg chg="mod">
          <ac:chgData name="Tobias Schneider" userId="630d3ec8-4b29-4700-bdc3-b0acaabcceab" providerId="ADAL" clId="{D9DCBCF2-F33C-4345-9A79-0D545D5BA983}" dt="2025-07-08T10:47:23.241" v="3" actId="790"/>
          <ac:spMkLst>
            <pc:docMk/>
            <pc:sldMk cId="4285050947" sldId="475"/>
            <ac:spMk id="10" creationId="{9F3751AA-28B4-B0A8-B083-463292189185}"/>
          </ac:spMkLst>
        </pc:spChg>
      </pc:sldChg>
      <pc:sldChg chg="modSp mod">
        <pc:chgData name="Tobias Schneider" userId="630d3ec8-4b29-4700-bdc3-b0acaabcceab" providerId="ADAL" clId="{D9DCBCF2-F33C-4345-9A79-0D545D5BA983}" dt="2025-07-08T10:47:23.241" v="3" actId="790"/>
        <pc:sldMkLst>
          <pc:docMk/>
          <pc:sldMk cId="2428712834" sldId="476"/>
        </pc:sldMkLst>
        <pc:spChg chg="mod">
          <ac:chgData name="Tobias Schneider" userId="630d3ec8-4b29-4700-bdc3-b0acaabcceab" providerId="ADAL" clId="{D9DCBCF2-F33C-4345-9A79-0D545D5BA983}" dt="2025-07-08T10:47:23.241" v="3" actId="790"/>
          <ac:spMkLst>
            <pc:docMk/>
            <pc:sldMk cId="2428712834" sldId="476"/>
            <ac:spMk id="2" creationId="{C60EA521-2D92-B995-D01D-23E2CB40D572}"/>
          </ac:spMkLst>
        </pc:spChg>
        <pc:spChg chg="mod">
          <ac:chgData name="Tobias Schneider" userId="630d3ec8-4b29-4700-bdc3-b0acaabcceab" providerId="ADAL" clId="{D9DCBCF2-F33C-4345-9A79-0D545D5BA983}" dt="2025-07-08T10:47:23.241" v="3" actId="790"/>
          <ac:spMkLst>
            <pc:docMk/>
            <pc:sldMk cId="2428712834" sldId="476"/>
            <ac:spMk id="4" creationId="{82A7F954-BA9E-C6B6-0456-2B78E3553289}"/>
          </ac:spMkLst>
        </pc:spChg>
        <pc:spChg chg="mod">
          <ac:chgData name="Tobias Schneider" userId="630d3ec8-4b29-4700-bdc3-b0acaabcceab" providerId="ADAL" clId="{D9DCBCF2-F33C-4345-9A79-0D545D5BA983}" dt="2025-07-08T10:47:23.241" v="3" actId="790"/>
          <ac:spMkLst>
            <pc:docMk/>
            <pc:sldMk cId="2428712834" sldId="476"/>
            <ac:spMk id="5" creationId="{E09934C1-F73C-0541-84D6-E0C710C9CE24}"/>
          </ac:spMkLst>
        </pc:spChg>
        <pc:spChg chg="mod">
          <ac:chgData name="Tobias Schneider" userId="630d3ec8-4b29-4700-bdc3-b0acaabcceab" providerId="ADAL" clId="{D9DCBCF2-F33C-4345-9A79-0D545D5BA983}" dt="2025-07-08T10:47:23.241" v="3" actId="790"/>
          <ac:spMkLst>
            <pc:docMk/>
            <pc:sldMk cId="2428712834" sldId="476"/>
            <ac:spMk id="6" creationId="{AAD7A211-92C8-1069-6AAB-2909606E4143}"/>
          </ac:spMkLst>
        </pc:spChg>
        <pc:spChg chg="mod">
          <ac:chgData name="Tobias Schneider" userId="630d3ec8-4b29-4700-bdc3-b0acaabcceab" providerId="ADAL" clId="{D9DCBCF2-F33C-4345-9A79-0D545D5BA983}" dt="2025-07-08T10:47:23.241" v="3" actId="790"/>
          <ac:spMkLst>
            <pc:docMk/>
            <pc:sldMk cId="2428712834" sldId="476"/>
            <ac:spMk id="7" creationId="{E6EA500C-3243-6C2A-D05A-6DF5F7E1280B}"/>
          </ac:spMkLst>
        </pc:spChg>
        <pc:spChg chg="mod">
          <ac:chgData name="Tobias Schneider" userId="630d3ec8-4b29-4700-bdc3-b0acaabcceab" providerId="ADAL" clId="{D9DCBCF2-F33C-4345-9A79-0D545D5BA983}" dt="2025-07-08T10:47:23.241" v="3" actId="790"/>
          <ac:spMkLst>
            <pc:docMk/>
            <pc:sldMk cId="2428712834" sldId="476"/>
            <ac:spMk id="11" creationId="{021C1793-DF72-8E0C-8F05-9E5E3C949E36}"/>
          </ac:spMkLst>
        </pc:spChg>
        <pc:spChg chg="mod">
          <ac:chgData name="Tobias Schneider" userId="630d3ec8-4b29-4700-bdc3-b0acaabcceab" providerId="ADAL" clId="{D9DCBCF2-F33C-4345-9A79-0D545D5BA983}" dt="2025-07-08T10:47:23.241" v="3" actId="790"/>
          <ac:spMkLst>
            <pc:docMk/>
            <pc:sldMk cId="2428712834" sldId="476"/>
            <ac:spMk id="12" creationId="{DE37E489-A468-3F1A-4395-74E1B8F66253}"/>
          </ac:spMkLst>
        </pc:spChg>
      </pc:sldChg>
      <pc:sldMasterChg chg="addSp modSp modSldLayout">
        <pc:chgData name="Tobias Schneider" userId="630d3ec8-4b29-4700-bdc3-b0acaabcceab" providerId="ADAL" clId="{D9DCBCF2-F33C-4345-9A79-0D545D5BA983}" dt="2025-07-08T10:47:05.072" v="1"/>
        <pc:sldMasterMkLst>
          <pc:docMk/>
          <pc:sldMasterMk cId="0" sldId="2147483648"/>
        </pc:sldMasterMkLst>
        <pc:spChg chg="add mod">
          <ac:chgData name="Tobias Schneider" userId="630d3ec8-4b29-4700-bdc3-b0acaabcceab" providerId="ADAL" clId="{D9DCBCF2-F33C-4345-9A79-0D545D5BA983}" dt="2025-07-08T10:46:55.739" v="0"/>
          <ac:spMkLst>
            <pc:docMk/>
            <pc:sldMasterMk cId="0" sldId="2147483648"/>
            <ac:spMk id="3" creationId="{E86B7CC0-3776-D630-4739-B0242CE93D93}"/>
          </ac:spMkLst>
        </pc:spChg>
        <pc:picChg chg="add mod">
          <ac:chgData name="Tobias Schneider" userId="630d3ec8-4b29-4700-bdc3-b0acaabcceab" providerId="ADAL" clId="{D9DCBCF2-F33C-4345-9A79-0D545D5BA983}" dt="2025-07-08T10:46:55.739" v="0"/>
          <ac:picMkLst>
            <pc:docMk/>
            <pc:sldMasterMk cId="0" sldId="2147483648"/>
            <ac:picMk id="2" creationId="{48A57D46-D8B7-31EA-1599-5BA09BBFB8A2}"/>
          </ac:picMkLst>
        </pc:picChg>
        <pc:sldLayoutChg chg="addSp modSp">
          <pc:chgData name="Tobias Schneider" userId="630d3ec8-4b29-4700-bdc3-b0acaabcceab" providerId="ADAL" clId="{D9DCBCF2-F33C-4345-9A79-0D545D5BA983}" dt="2025-07-08T10:47:05.072" v="1"/>
          <pc:sldLayoutMkLst>
            <pc:docMk/>
            <pc:sldMasterMk cId="0" sldId="2147483648"/>
            <pc:sldLayoutMk cId="0" sldId="2147483649"/>
          </pc:sldLayoutMkLst>
          <pc:spChg chg="add mod">
            <ac:chgData name="Tobias Schneider" userId="630d3ec8-4b29-4700-bdc3-b0acaabcceab" providerId="ADAL" clId="{D9DCBCF2-F33C-4345-9A79-0D545D5BA983}" dt="2025-07-08T10:47:05.072" v="1"/>
            <ac:spMkLst>
              <pc:docMk/>
              <pc:sldMasterMk cId="0" sldId="2147483648"/>
              <pc:sldLayoutMk cId="0" sldId="2147483649"/>
              <ac:spMk id="5" creationId="{FC77F52C-8F14-CDDE-F652-69A64F3FE14C}"/>
            </ac:spMkLst>
          </pc:spChg>
          <pc:spChg chg="add mod">
            <ac:chgData name="Tobias Schneider" userId="630d3ec8-4b29-4700-bdc3-b0acaabcceab" providerId="ADAL" clId="{D9DCBCF2-F33C-4345-9A79-0D545D5BA983}" dt="2025-07-08T10:47:05.072" v="1"/>
            <ac:spMkLst>
              <pc:docMk/>
              <pc:sldMasterMk cId="0" sldId="2147483648"/>
              <pc:sldLayoutMk cId="0" sldId="2147483649"/>
              <ac:spMk id="7" creationId="{A59DA2F4-7D21-06D0-86A9-40CC135DB077}"/>
            </ac:spMkLst>
          </pc:spChg>
          <pc:picChg chg="add mod">
            <ac:chgData name="Tobias Schneider" userId="630d3ec8-4b29-4700-bdc3-b0acaabcceab" providerId="ADAL" clId="{D9DCBCF2-F33C-4345-9A79-0D545D5BA983}" dt="2025-07-08T10:47:05.072" v="1"/>
            <ac:picMkLst>
              <pc:docMk/>
              <pc:sldMasterMk cId="0" sldId="2147483648"/>
              <pc:sldLayoutMk cId="0" sldId="2147483649"/>
              <ac:picMk id="3" creationId="{895C18EE-A0AD-4AE0-1D2C-15F49A82673B}"/>
            </ac:picMkLst>
          </pc:picChg>
          <pc:picChg chg="add mod">
            <ac:chgData name="Tobias Schneider" userId="630d3ec8-4b29-4700-bdc3-b0acaabcceab" providerId="ADAL" clId="{D9DCBCF2-F33C-4345-9A79-0D545D5BA983}" dt="2025-07-08T10:47:05.072" v="1"/>
            <ac:picMkLst>
              <pc:docMk/>
              <pc:sldMasterMk cId="0" sldId="2147483648"/>
              <pc:sldLayoutMk cId="0" sldId="2147483649"/>
              <ac:picMk id="4" creationId="{5F1EE70E-DFEC-23EF-D356-90357C6B37F2}"/>
            </ac:picMkLst>
          </pc:picChg>
        </pc:sldLayoutChg>
      </pc:sldMasterChg>
    </pc:docChg>
  </pc:docChgLst>
  <pc:docChgLst>
    <pc:chgData name="Tobias Schneider" userId="630d3ec8-4b29-4700-bdc3-b0acaabcceab" providerId="ADAL" clId="{90BBF7D9-1AE7-48F2-BFA0-637064CF4C6E}"/>
    <pc:docChg chg="undo custSel addSld delSld modSld sldOrd">
      <pc:chgData name="Tobias Schneider" userId="630d3ec8-4b29-4700-bdc3-b0acaabcceab" providerId="ADAL" clId="{90BBF7D9-1AE7-48F2-BFA0-637064CF4C6E}" dt="2024-11-27T14:18:50.654" v="2058" actId="20577"/>
      <pc:docMkLst>
        <pc:docMk/>
      </pc:docMkLst>
      <pc:sldChg chg="ord">
        <pc:chgData name="Tobias Schneider" userId="630d3ec8-4b29-4700-bdc3-b0acaabcceab" providerId="ADAL" clId="{90BBF7D9-1AE7-48F2-BFA0-637064CF4C6E}" dt="2024-11-27T13:15:07.417" v="3"/>
        <pc:sldMkLst>
          <pc:docMk/>
          <pc:sldMk cId="2868579678" sldId="390"/>
        </pc:sldMkLst>
      </pc:sldChg>
      <pc:sldChg chg="mod modShow">
        <pc:chgData name="Tobias Schneider" userId="630d3ec8-4b29-4700-bdc3-b0acaabcceab" providerId="ADAL" clId="{90BBF7D9-1AE7-48F2-BFA0-637064CF4C6E}" dt="2024-11-27T13:15:19.610" v="4" actId="729"/>
        <pc:sldMkLst>
          <pc:docMk/>
          <pc:sldMk cId="23810804" sldId="435"/>
        </pc:sldMkLst>
      </pc:sldChg>
      <pc:sldChg chg="mod modShow">
        <pc:chgData name="Tobias Schneider" userId="630d3ec8-4b29-4700-bdc3-b0acaabcceab" providerId="ADAL" clId="{90BBF7D9-1AE7-48F2-BFA0-637064CF4C6E}" dt="2024-11-27T13:15:19.610" v="4" actId="729"/>
        <pc:sldMkLst>
          <pc:docMk/>
          <pc:sldMk cId="1292171853" sldId="436"/>
        </pc:sldMkLst>
      </pc:sldChg>
      <pc:sldChg chg="mod modShow">
        <pc:chgData name="Tobias Schneider" userId="630d3ec8-4b29-4700-bdc3-b0acaabcceab" providerId="ADAL" clId="{90BBF7D9-1AE7-48F2-BFA0-637064CF4C6E}" dt="2024-11-27T13:15:19.610" v="4" actId="729"/>
        <pc:sldMkLst>
          <pc:docMk/>
          <pc:sldMk cId="177171796" sldId="438"/>
        </pc:sldMkLst>
      </pc:sldChg>
      <pc:sldChg chg="mod modShow">
        <pc:chgData name="Tobias Schneider" userId="630d3ec8-4b29-4700-bdc3-b0acaabcceab" providerId="ADAL" clId="{90BBF7D9-1AE7-48F2-BFA0-637064CF4C6E}" dt="2024-11-27T13:15:19.610" v="4" actId="729"/>
        <pc:sldMkLst>
          <pc:docMk/>
          <pc:sldMk cId="1331800716" sldId="445"/>
        </pc:sldMkLst>
      </pc:sldChg>
      <pc:sldChg chg="mod modShow">
        <pc:chgData name="Tobias Schneider" userId="630d3ec8-4b29-4700-bdc3-b0acaabcceab" providerId="ADAL" clId="{90BBF7D9-1AE7-48F2-BFA0-637064CF4C6E}" dt="2024-11-27T13:15:19.610" v="4" actId="729"/>
        <pc:sldMkLst>
          <pc:docMk/>
          <pc:sldMk cId="3102933390" sldId="446"/>
        </pc:sldMkLst>
      </pc:sldChg>
      <pc:sldChg chg="modSp mod modShow">
        <pc:chgData name="Tobias Schneider" userId="630d3ec8-4b29-4700-bdc3-b0acaabcceab" providerId="ADAL" clId="{90BBF7D9-1AE7-48F2-BFA0-637064CF4C6E}" dt="2024-11-27T14:15:05.989" v="2055" actId="20577"/>
        <pc:sldMkLst>
          <pc:docMk/>
          <pc:sldMk cId="1478080456" sldId="449"/>
        </pc:sldMkLst>
      </pc:sldChg>
      <pc:sldChg chg="addSp delSp modSp add mod delAnim modAnim">
        <pc:chgData name="Tobias Schneider" userId="630d3ec8-4b29-4700-bdc3-b0acaabcceab" providerId="ADAL" clId="{90BBF7D9-1AE7-48F2-BFA0-637064CF4C6E}" dt="2024-11-27T14:17:30.109" v="2057" actId="14100"/>
        <pc:sldMkLst>
          <pc:docMk/>
          <pc:sldMk cId="2388499258" sldId="450"/>
        </pc:sldMkLst>
      </pc:sldChg>
      <pc:sldChg chg="add del">
        <pc:chgData name="Tobias Schneider" userId="630d3ec8-4b29-4700-bdc3-b0acaabcceab" providerId="ADAL" clId="{90BBF7D9-1AE7-48F2-BFA0-637064CF4C6E}" dt="2024-11-27T13:15:53.100" v="6" actId="47"/>
        <pc:sldMkLst>
          <pc:docMk/>
          <pc:sldMk cId="3077653165" sldId="450"/>
        </pc:sldMkLst>
      </pc:sldChg>
      <pc:sldChg chg="addSp delSp modSp add mod delAnim modAnim">
        <pc:chgData name="Tobias Schneider" userId="630d3ec8-4b29-4700-bdc3-b0acaabcceab" providerId="ADAL" clId="{90BBF7D9-1AE7-48F2-BFA0-637064CF4C6E}" dt="2024-11-27T14:18:50.654" v="2058" actId="20577"/>
        <pc:sldMkLst>
          <pc:docMk/>
          <pc:sldMk cId="3530143310" sldId="451"/>
        </pc:sldMkLst>
      </pc:sldChg>
      <pc:sldChg chg="addSp delSp modSp add mod delAnim modAnim">
        <pc:chgData name="Tobias Schneider" userId="630d3ec8-4b29-4700-bdc3-b0acaabcceab" providerId="ADAL" clId="{90BBF7D9-1AE7-48F2-BFA0-637064CF4C6E}" dt="2024-11-27T14:14:01.631" v="2053" actId="20577"/>
        <pc:sldMkLst>
          <pc:docMk/>
          <pc:sldMk cId="3879870331" sldId="452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3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4187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 sz="1200" b="0">
                <a:latin typeface="Times New Roman" panose="02020603050405020304" pitchFamily="18" charset="0"/>
              </a:defRPr>
            </a:lvl1pPr>
          </a:lstStyle>
          <a:p>
            <a:endParaRPr lang="en-US"/>
          </a:p>
        </p:txBody>
      </p:sp>
      <p:sp>
        <p:nvSpPr>
          <p:cNvPr id="31334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9688" y="0"/>
            <a:ext cx="2946400" cy="494187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defRPr sz="1200" b="0">
                <a:latin typeface="Times New Roman" panose="02020603050405020304" pitchFamily="18" charset="0"/>
              </a:defRPr>
            </a:lvl1pPr>
          </a:lstStyle>
          <a:p>
            <a:endParaRPr lang="en-US"/>
          </a:p>
        </p:txBody>
      </p:sp>
      <p:sp>
        <p:nvSpPr>
          <p:cNvPr id="31334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378485"/>
            <a:ext cx="2946400" cy="494187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eaLnBrk="1" hangingPunct="1">
              <a:defRPr sz="1200" b="0">
                <a:latin typeface="Times New Roman" panose="02020603050405020304" pitchFamily="18" charset="0"/>
              </a:defRPr>
            </a:lvl1pPr>
          </a:lstStyle>
          <a:p>
            <a:endParaRPr lang="en-US"/>
          </a:p>
        </p:txBody>
      </p:sp>
      <p:sp>
        <p:nvSpPr>
          <p:cNvPr id="31334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9688" y="9378485"/>
            <a:ext cx="2946400" cy="494187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r" eaLnBrk="1" hangingPunct="1">
              <a:defRPr sz="1200" b="0">
                <a:latin typeface="Times New Roman" panose="02020603050405020304" pitchFamily="18" charset="0"/>
              </a:defRPr>
            </a:lvl1pPr>
          </a:lstStyle>
          <a:p>
            <a:fld id="{66D17C0D-3159-464E-A332-7C83698A29E4}" type="slidenum">
              <a:rPr lang="en-US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2607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5571" tIns="47786" rIns="95571" bIns="47786" numCol="1" anchor="t" anchorCtr="0" compatLnSpc="1"/>
          <a:lstStyle>
            <a:lvl1pPr defTabSz="955675" eaLnBrk="1" hangingPunct="1">
              <a:defRPr sz="1300" b="0">
                <a:latin typeface="Times New Roman" panose="02020603050405020304" pitchFamily="18" charset="0"/>
              </a:defRPr>
            </a:lvl1pPr>
          </a:lstStyle>
          <a:p>
            <a:endParaRPr lang="en-US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1275" y="0"/>
            <a:ext cx="2946400" cy="492607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5571" tIns="47786" rIns="95571" bIns="47786" numCol="1" anchor="t" anchorCtr="0" compatLnSpc="1"/>
          <a:lstStyle>
            <a:lvl1pPr algn="r" defTabSz="955675" eaLnBrk="1" hangingPunct="1">
              <a:defRPr sz="1300" b="0">
                <a:latin typeface="Times New Roman" panose="02020603050405020304" pitchFamily="18" charset="0"/>
              </a:defRPr>
            </a:lvl1pPr>
          </a:lstStyle>
          <a:p>
            <a:endParaRPr lang="en-US"/>
          </a:p>
        </p:txBody>
      </p:sp>
      <p:sp>
        <p:nvSpPr>
          <p:cNvPr id="41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09538" y="741363"/>
            <a:ext cx="6580187" cy="37020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</a:ln>
          <a:effectLst/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6463" y="4689243"/>
            <a:ext cx="4984750" cy="4442939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5571" tIns="47786" rIns="95571" bIns="47786" numCol="1" anchor="t" anchorCtr="0" compatLnSpc="1"/>
          <a:lstStyle/>
          <a:p>
            <a:pPr lvl="0"/>
            <a:r>
              <a:rPr lang="en-US"/>
              <a:t>Klicken Sie, um die Formate des Vorlagentextes zu bearbeiten</a:t>
            </a:r>
          </a:p>
          <a:p>
            <a:pPr lvl="1"/>
            <a:r>
              <a:rPr lang="en-US"/>
              <a:t>Zweite Ebene</a:t>
            </a:r>
          </a:p>
          <a:p>
            <a:pPr lvl="2"/>
            <a:r>
              <a:rPr lang="en-US"/>
              <a:t>Dritte Ebene</a:t>
            </a:r>
          </a:p>
          <a:p>
            <a:pPr lvl="3"/>
            <a:r>
              <a:rPr lang="en-US"/>
              <a:t>Vierte Ebene</a:t>
            </a:r>
          </a:p>
          <a:p>
            <a:pPr lvl="4"/>
            <a:r>
              <a:rPr lang="en-US"/>
              <a:t>Fünfte Ebene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381643"/>
            <a:ext cx="2946400" cy="492607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5571" tIns="47786" rIns="95571" bIns="47786" numCol="1" anchor="b" anchorCtr="0" compatLnSpc="1"/>
          <a:lstStyle>
            <a:lvl1pPr defTabSz="955675" eaLnBrk="1" hangingPunct="1">
              <a:defRPr sz="1300" b="0">
                <a:latin typeface="Times New Roman" panose="02020603050405020304" pitchFamily="18" charset="0"/>
              </a:defRPr>
            </a:lvl1pPr>
          </a:lstStyle>
          <a:p>
            <a:endParaRPr lang="en-US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1275" y="9381643"/>
            <a:ext cx="2946400" cy="492607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5571" tIns="47786" rIns="95571" bIns="47786" numCol="1" anchor="b" anchorCtr="0" compatLnSpc="1"/>
          <a:lstStyle>
            <a:lvl1pPr algn="r" defTabSz="955675" eaLnBrk="1" hangingPunct="1">
              <a:defRPr sz="1300" b="0">
                <a:latin typeface="Times New Roman" panose="02020603050405020304" pitchFamily="18" charset="0"/>
              </a:defRPr>
            </a:lvl1pPr>
          </a:lstStyle>
          <a:p>
            <a:fld id="{412C2970-D838-4E16-9F7E-5362C8D6E639}" type="slidenum">
              <a:rPr lang="en-US"/>
              <a:t>‹Nr.›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emf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emf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image" Target="../media/image720.png"/><Relationship Id="rId1" Type="http://schemas.openxmlformats.org/officeDocument/2006/relationships/slideMaster" Target="../slideMasters/slideMaster10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" y="6921631"/>
            <a:ext cx="2370119" cy="313200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443691" y="6921631"/>
            <a:ext cx="2370119" cy="313200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887379" y="6921631"/>
            <a:ext cx="2370108" cy="313200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7358581" y="6921631"/>
            <a:ext cx="2370119" cy="313200"/>
          </a:xfrm>
          <a:prstGeom prst="rect">
            <a:avLst/>
          </a:prstGeom>
        </p:spPr>
      </p:pic>
      <p:pic>
        <p:nvPicPr>
          <p:cNvPr id="13" name="Grafik 12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9837285" y="6921631"/>
            <a:ext cx="2345911" cy="313200"/>
          </a:xfrm>
          <a:prstGeom prst="rect">
            <a:avLst/>
          </a:prstGeom>
        </p:spPr>
      </p:pic>
      <p:sp>
        <p:nvSpPr>
          <p:cNvPr id="18" name="Rectangle 5"/>
          <p:cNvSpPr txBox="1">
            <a:spLocks noChangeArrowheads="1"/>
          </p:cNvSpPr>
          <p:nvPr userDrawn="1"/>
        </p:nvSpPr>
        <p:spPr bwMode="auto">
          <a:xfrm>
            <a:off x="1805232" y="3979890"/>
            <a:ext cx="8534400" cy="426144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marL="0" indent="0" algn="ctr" rtl="0" eaLnBrk="1" fontAlgn="base" hangingPunct="1">
              <a:spcBef>
                <a:spcPts val="1200"/>
              </a:spcBef>
              <a:spcAft>
                <a:spcPts val="600"/>
              </a:spcAft>
              <a:buClr>
                <a:srgbClr val="063D79"/>
              </a:buClr>
              <a:buSzPct val="80000"/>
              <a:buFont typeface="Wingdings 3" panose="05040102010807070707" pitchFamily="18" charset="2"/>
              <a:buNone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ts val="600"/>
              </a:spcBef>
              <a:spcAft>
                <a:spcPts val="600"/>
              </a:spcAft>
              <a:buClr>
                <a:srgbClr val="063D79"/>
              </a:buClr>
              <a:buSzPct val="100000"/>
              <a:buFont typeface="Wingdings" panose="05000000000000000000" pitchFamily="2" charset="2"/>
              <a:buChar char="Ø"/>
              <a:defRPr sz="1800">
                <a:solidFill>
                  <a:srgbClr val="4D4D4D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ts val="600"/>
              </a:spcBef>
              <a:spcAft>
                <a:spcPts val="600"/>
              </a:spcAft>
              <a:buClr>
                <a:srgbClr val="063D79"/>
              </a:buClr>
              <a:buChar char="–"/>
              <a:defRPr sz="1600">
                <a:solidFill>
                  <a:srgbClr val="4D4D4D"/>
                </a:solidFill>
                <a:latin typeface="+mn-lt"/>
              </a:defRPr>
            </a:lvl3pPr>
            <a:lvl4pPr marL="1562100" indent="-228600" algn="l" rtl="0" eaLnBrk="1" fontAlgn="base" hangingPunct="1">
              <a:spcBef>
                <a:spcPts val="600"/>
              </a:spcBef>
              <a:spcAft>
                <a:spcPts val="600"/>
              </a:spcAft>
              <a:buClr>
                <a:srgbClr val="063D79"/>
              </a:buClr>
              <a:buFont typeface="Wingdings" panose="05000000000000000000" pitchFamily="2" charset="2"/>
              <a:buChar char="§"/>
              <a:defRPr sz="1600">
                <a:solidFill>
                  <a:srgbClr val="4D4D4D"/>
                </a:solidFill>
                <a:latin typeface="+mn-lt"/>
              </a:defRPr>
            </a:lvl4pPr>
            <a:lvl5pPr marL="1981200" indent="-228600" algn="l" rtl="0" eaLnBrk="1" fontAlgn="base" hangingPunct="1">
              <a:spcBef>
                <a:spcPts val="600"/>
              </a:spcBef>
              <a:spcAft>
                <a:spcPts val="600"/>
              </a:spcAft>
              <a:buClr>
                <a:srgbClr val="063D79"/>
              </a:buClr>
              <a:buChar char=" "/>
              <a:defRPr sz="1600">
                <a:solidFill>
                  <a:srgbClr val="4D4D4D"/>
                </a:solidFill>
                <a:latin typeface="+mn-lt"/>
              </a:defRPr>
            </a:lvl5pPr>
            <a:lvl6pPr marL="2438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 "/>
              <a:defRPr sz="2000">
                <a:solidFill>
                  <a:srgbClr val="4D4D4D"/>
                </a:solidFill>
                <a:latin typeface="+mn-lt"/>
              </a:defRPr>
            </a:lvl6pPr>
            <a:lvl7pPr marL="2895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 "/>
              <a:defRPr sz="2000">
                <a:solidFill>
                  <a:srgbClr val="4D4D4D"/>
                </a:solidFill>
                <a:latin typeface="+mn-lt"/>
              </a:defRPr>
            </a:lvl7pPr>
            <a:lvl8pPr marL="3352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 "/>
              <a:defRPr sz="2000">
                <a:solidFill>
                  <a:srgbClr val="4D4D4D"/>
                </a:solidFill>
                <a:latin typeface="+mn-lt"/>
              </a:defRPr>
            </a:lvl8pPr>
            <a:lvl9pPr marL="3810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 "/>
              <a:defRPr sz="2000">
                <a:solidFill>
                  <a:srgbClr val="4D4D4D"/>
                </a:solidFill>
                <a:latin typeface="+mn-lt"/>
              </a:defRPr>
            </a:lvl9pPr>
          </a:lstStyle>
          <a:p>
            <a:endParaRPr lang="de-DE" sz="2000" ker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BBAC4D1-8122-84AA-5771-FCA8D51847B6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805232" y="4123612"/>
            <a:ext cx="8534400" cy="4261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eaLnBrk="1" fontAlgn="base" hangingPunct="1">
              <a:spcBef>
                <a:spcPts val="1200"/>
              </a:spcBef>
              <a:spcAft>
                <a:spcPts val="600"/>
              </a:spcAft>
              <a:buClr>
                <a:srgbClr val="063D79"/>
              </a:buClr>
              <a:buSzPct val="80000"/>
              <a:buFont typeface="Wingdings 3" pitchFamily="18" charset="2"/>
              <a:buNone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ts val="600"/>
              </a:spcBef>
              <a:spcAft>
                <a:spcPts val="600"/>
              </a:spcAft>
              <a:buClr>
                <a:srgbClr val="063D79"/>
              </a:buClr>
              <a:buSzPct val="100000"/>
              <a:buFont typeface="Wingdings" panose="05000000000000000000" pitchFamily="2" charset="2"/>
              <a:buChar char="Ø"/>
              <a:defRPr sz="1800">
                <a:solidFill>
                  <a:srgbClr val="4D4D4D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ts val="600"/>
              </a:spcBef>
              <a:spcAft>
                <a:spcPts val="600"/>
              </a:spcAft>
              <a:buClr>
                <a:srgbClr val="063D79"/>
              </a:buClr>
              <a:buChar char="–"/>
              <a:defRPr sz="1600">
                <a:solidFill>
                  <a:srgbClr val="4D4D4D"/>
                </a:solidFill>
                <a:latin typeface="+mn-lt"/>
              </a:defRPr>
            </a:lvl3pPr>
            <a:lvl4pPr marL="1562100" indent="-228600" algn="l" rtl="0" eaLnBrk="1" fontAlgn="base" hangingPunct="1">
              <a:spcBef>
                <a:spcPts val="600"/>
              </a:spcBef>
              <a:spcAft>
                <a:spcPts val="600"/>
              </a:spcAft>
              <a:buClr>
                <a:srgbClr val="063D79"/>
              </a:buClr>
              <a:buFont typeface="Wingdings" panose="05000000000000000000" pitchFamily="2" charset="2"/>
              <a:buChar char="§"/>
              <a:defRPr sz="1600">
                <a:solidFill>
                  <a:srgbClr val="4D4D4D"/>
                </a:solidFill>
                <a:latin typeface="+mn-lt"/>
              </a:defRPr>
            </a:lvl4pPr>
            <a:lvl5pPr marL="1981200" indent="-228600" algn="l" rtl="0" eaLnBrk="1" fontAlgn="base" hangingPunct="1">
              <a:spcBef>
                <a:spcPts val="600"/>
              </a:spcBef>
              <a:spcAft>
                <a:spcPts val="600"/>
              </a:spcAft>
              <a:buClr>
                <a:srgbClr val="063D79"/>
              </a:buClr>
              <a:buChar char=" "/>
              <a:defRPr sz="1600">
                <a:solidFill>
                  <a:srgbClr val="4D4D4D"/>
                </a:solidFill>
                <a:latin typeface="+mn-lt"/>
              </a:defRPr>
            </a:lvl5pPr>
            <a:lvl6pPr marL="2438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 "/>
              <a:defRPr sz="2000">
                <a:solidFill>
                  <a:srgbClr val="4D4D4D"/>
                </a:solidFill>
                <a:latin typeface="+mn-lt"/>
              </a:defRPr>
            </a:lvl6pPr>
            <a:lvl7pPr marL="2895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 "/>
              <a:defRPr sz="2000">
                <a:solidFill>
                  <a:srgbClr val="4D4D4D"/>
                </a:solidFill>
                <a:latin typeface="+mn-lt"/>
              </a:defRPr>
            </a:lvl7pPr>
            <a:lvl8pPr marL="3352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 "/>
              <a:defRPr sz="2000">
                <a:solidFill>
                  <a:srgbClr val="4D4D4D"/>
                </a:solidFill>
                <a:latin typeface="+mn-lt"/>
              </a:defRPr>
            </a:lvl8pPr>
            <a:lvl9pPr marL="3810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 "/>
              <a:defRPr sz="2000">
                <a:solidFill>
                  <a:srgbClr val="4D4D4D"/>
                </a:solidFill>
                <a:latin typeface="+mn-lt"/>
              </a:defRPr>
            </a:lvl9pPr>
          </a:lstStyle>
          <a:p>
            <a:r>
              <a:rPr lang="en-US" dirty="0">
                <a:cs typeface="Arial"/>
              </a:rPr>
              <a:t>Introduction to Homomorphic Cryptosystems </a:t>
            </a:r>
            <a:r>
              <a:rPr lang="en-GB" sz="2000" kern="0" noProof="0" dirty="0"/>
              <a:t>- Lecture 8</a:t>
            </a:r>
          </a:p>
          <a:p>
            <a:endParaRPr lang="en-GB" sz="2000" kern="0" noProof="0" dirty="0"/>
          </a:p>
        </p:txBody>
      </p:sp>
      <p:pic>
        <p:nvPicPr>
          <p:cNvPr id="3" name="Picture 9" descr="unilogo4c">
            <a:extLst>
              <a:ext uri="{FF2B5EF4-FFF2-40B4-BE49-F238E27FC236}">
                <a16:creationId xmlns:a16="http://schemas.microsoft.com/office/drawing/2014/main" id="{895C18EE-A0AD-4AE0-1D2C-15F49A82673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 cstate="print"/>
          <a:stretch>
            <a:fillRect/>
          </a:stretch>
        </p:blipFill>
        <p:spPr bwMode="auto">
          <a:xfrm>
            <a:off x="0" y="279075"/>
            <a:ext cx="12192000" cy="951399"/>
          </a:xfrm>
          <a:prstGeom prst="rect">
            <a:avLst/>
          </a:prstGeom>
          <a:noFill/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5F1EE70E-DFEC-23EF-D356-90357C6B37F2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8328" y="333585"/>
            <a:ext cx="2460862" cy="806006"/>
          </a:xfrm>
          <a:prstGeom prst="rect">
            <a:avLst/>
          </a:prstGeom>
        </p:spPr>
      </p:pic>
      <p:sp>
        <p:nvSpPr>
          <p:cNvPr id="5" name="Rectangle 5">
            <a:extLst>
              <a:ext uri="{FF2B5EF4-FFF2-40B4-BE49-F238E27FC236}">
                <a16:creationId xmlns:a16="http://schemas.microsoft.com/office/drawing/2014/main" id="{FC77F52C-8F14-CDDE-F652-69A64F3FE14C}"/>
              </a:ext>
            </a:extLst>
          </p:cNvPr>
          <p:cNvSpPr>
            <a:spLocks noGrp="1" noChangeArrowheads="1"/>
          </p:cNvSpPr>
          <p:nvPr>
            <p:ph type="subTitle" sz="quarter" idx="1" hasCustomPrompt="1"/>
          </p:nvPr>
        </p:nvSpPr>
        <p:spPr>
          <a:xfrm>
            <a:off x="1805232" y="4693478"/>
            <a:ext cx="8534400" cy="1471826"/>
          </a:xfrm>
        </p:spPr>
        <p:txBody>
          <a:bodyPr lIns="91440" tIns="45720" rIns="91440" bIns="45720"/>
          <a:lstStyle>
            <a:lvl1pPr marL="0" indent="0" algn="ctr">
              <a:buFont typeface="Wingdings 3" panose="05040102010807070707" pitchFamily="18" charset="2"/>
              <a:buNone/>
              <a:defRPr b="0" baseline="0">
                <a:solidFill>
                  <a:schemeClr val="tx1"/>
                </a:solidFill>
              </a:defRPr>
            </a:lvl1pPr>
          </a:lstStyle>
          <a:p>
            <a:r>
              <a:rPr lang="en-US" kern="0" dirty="0"/>
              <a:t>Author</a:t>
            </a:r>
          </a:p>
          <a:p>
            <a:endParaRPr lang="de-DE" kern="0" baseline="0" dirty="0"/>
          </a:p>
          <a:p>
            <a:r>
              <a:rPr lang="de-DE" kern="0" dirty="0"/>
              <a:t>01.01.2019</a:t>
            </a:r>
          </a:p>
        </p:txBody>
      </p:sp>
      <p:sp>
        <p:nvSpPr>
          <p:cNvPr id="7" name="Text Box 7">
            <a:extLst>
              <a:ext uri="{FF2B5EF4-FFF2-40B4-BE49-F238E27FC236}">
                <a16:creationId xmlns:a16="http://schemas.microsoft.com/office/drawing/2014/main" id="{A59DA2F4-7D21-06D0-86A9-40CC135DB07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871532" y="6237313"/>
            <a:ext cx="8640233" cy="39687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de-DE" sz="2000" i="1" dirty="0">
                <a:solidFill>
                  <a:srgbClr val="777777"/>
                </a:solidFill>
                <a:latin typeface="Arial" panose="020B0604020202020204" pitchFamily="34" charset="0"/>
              </a:rPr>
              <a:t>https://se.informatik.uni-wuerzburg.de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12200" y="30168"/>
            <a:ext cx="2667000" cy="598963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11200" y="30168"/>
            <a:ext cx="7797800" cy="598963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12200" y="30168"/>
            <a:ext cx="2667000" cy="598963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11200" y="30168"/>
            <a:ext cx="7797800" cy="598963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257" name="Picture 9" descr="unilogo4c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0" y="279075"/>
            <a:ext cx="12192000" cy="951399"/>
          </a:xfrm>
          <a:prstGeom prst="rect">
            <a:avLst/>
          </a:prstGeom>
          <a:noFill/>
        </p:spPr>
      </p:pic>
      <p:sp>
        <p:nvSpPr>
          <p:cNvPr id="181253" name="Rectangle 5"/>
          <p:cNvSpPr>
            <a:spLocks noGrp="1" noChangeArrowheads="1"/>
          </p:cNvSpPr>
          <p:nvPr>
            <p:ph type="subTitle" sz="quarter" idx="1" hasCustomPrompt="1"/>
          </p:nvPr>
        </p:nvSpPr>
        <p:spPr>
          <a:xfrm>
            <a:off x="1805232" y="4693478"/>
            <a:ext cx="8534400" cy="1471826"/>
          </a:xfrm>
        </p:spPr>
        <p:txBody>
          <a:bodyPr lIns="91440" tIns="45720" rIns="91440" bIns="45720"/>
          <a:lstStyle>
            <a:lvl1pPr marL="0" indent="0" algn="ctr">
              <a:buFont typeface="Wingdings 3" panose="05040102010807070707" pitchFamily="18" charset="2"/>
              <a:buNone/>
              <a:defRPr b="0" baseline="0">
                <a:solidFill>
                  <a:schemeClr val="tx1"/>
                </a:solidFill>
              </a:defRPr>
            </a:lvl1pPr>
          </a:lstStyle>
          <a:p>
            <a:r>
              <a:rPr lang="en-US" kern="0"/>
              <a:t>Author</a:t>
            </a:r>
          </a:p>
          <a:p>
            <a:endParaRPr lang="de-DE" kern="0" baseline="0"/>
          </a:p>
          <a:p>
            <a:r>
              <a:rPr lang="de-DE" kern="0"/>
              <a:t>01.01.2019</a:t>
            </a:r>
          </a:p>
        </p:txBody>
      </p:sp>
      <p:sp>
        <p:nvSpPr>
          <p:cNvPr id="181255" name="Text Box 7"/>
          <p:cNvSpPr txBox="1">
            <a:spLocks noChangeArrowheads="1"/>
          </p:cNvSpPr>
          <p:nvPr/>
        </p:nvSpPr>
        <p:spPr bwMode="auto">
          <a:xfrm>
            <a:off x="1871532" y="6237313"/>
            <a:ext cx="8640233" cy="39687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de-DE" sz="2000" i="1">
                <a:solidFill>
                  <a:srgbClr val="777777"/>
                </a:solidFill>
                <a:latin typeface="Arial" panose="020B0604020202020204" pitchFamily="34" charset="0"/>
              </a:rPr>
              <a:t>https://se.informatik.uni-wuerzburg.de</a:t>
            </a:r>
          </a:p>
        </p:txBody>
      </p:sp>
      <p:pic>
        <p:nvPicPr>
          <p:cNvPr id="9" name="Grafik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" y="6921631"/>
            <a:ext cx="2370119" cy="313200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443691" y="6921631"/>
            <a:ext cx="2370119" cy="313200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887379" y="6921631"/>
            <a:ext cx="2370108" cy="313200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7358581" y="6921631"/>
            <a:ext cx="2370119" cy="313200"/>
          </a:xfrm>
          <a:prstGeom prst="rect">
            <a:avLst/>
          </a:prstGeom>
        </p:spPr>
      </p:pic>
      <p:pic>
        <p:nvPicPr>
          <p:cNvPr id="13" name="Grafik 12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9837285" y="6921631"/>
            <a:ext cx="2345911" cy="313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8328" y="333585"/>
            <a:ext cx="2460862" cy="806006"/>
          </a:xfrm>
          <a:prstGeom prst="rect">
            <a:avLst/>
          </a:prstGeom>
        </p:spPr>
      </p:pic>
      <p:sp>
        <p:nvSpPr>
          <p:cNvPr id="18" name="Rectangle 5"/>
          <p:cNvSpPr txBox="1">
            <a:spLocks noChangeArrowheads="1"/>
          </p:cNvSpPr>
          <p:nvPr userDrawn="1"/>
        </p:nvSpPr>
        <p:spPr bwMode="auto">
          <a:xfrm>
            <a:off x="1805232" y="3979890"/>
            <a:ext cx="8534400" cy="426144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marL="0" indent="0" algn="ctr" rtl="0" eaLnBrk="1" fontAlgn="base" hangingPunct="1">
              <a:spcBef>
                <a:spcPts val="1200"/>
              </a:spcBef>
              <a:spcAft>
                <a:spcPts val="600"/>
              </a:spcAft>
              <a:buClr>
                <a:srgbClr val="063D79"/>
              </a:buClr>
              <a:buSzPct val="80000"/>
              <a:buFont typeface="Wingdings 3" panose="05040102010807070707" pitchFamily="18" charset="2"/>
              <a:buNone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ts val="600"/>
              </a:spcBef>
              <a:spcAft>
                <a:spcPts val="600"/>
              </a:spcAft>
              <a:buClr>
                <a:srgbClr val="063D79"/>
              </a:buClr>
              <a:buSzPct val="100000"/>
              <a:buFont typeface="Wingdings" panose="05000000000000000000" pitchFamily="2" charset="2"/>
              <a:buChar char="Ø"/>
              <a:defRPr sz="1800">
                <a:solidFill>
                  <a:srgbClr val="4D4D4D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ts val="600"/>
              </a:spcBef>
              <a:spcAft>
                <a:spcPts val="600"/>
              </a:spcAft>
              <a:buClr>
                <a:srgbClr val="063D79"/>
              </a:buClr>
              <a:buChar char="–"/>
              <a:defRPr sz="1600">
                <a:solidFill>
                  <a:srgbClr val="4D4D4D"/>
                </a:solidFill>
                <a:latin typeface="+mn-lt"/>
              </a:defRPr>
            </a:lvl3pPr>
            <a:lvl4pPr marL="1562100" indent="-228600" algn="l" rtl="0" eaLnBrk="1" fontAlgn="base" hangingPunct="1">
              <a:spcBef>
                <a:spcPts val="600"/>
              </a:spcBef>
              <a:spcAft>
                <a:spcPts val="600"/>
              </a:spcAft>
              <a:buClr>
                <a:srgbClr val="063D79"/>
              </a:buClr>
              <a:buFont typeface="Wingdings" panose="05000000000000000000" pitchFamily="2" charset="2"/>
              <a:buChar char="§"/>
              <a:defRPr sz="1600">
                <a:solidFill>
                  <a:srgbClr val="4D4D4D"/>
                </a:solidFill>
                <a:latin typeface="+mn-lt"/>
              </a:defRPr>
            </a:lvl4pPr>
            <a:lvl5pPr marL="1981200" indent="-228600" algn="l" rtl="0" eaLnBrk="1" fontAlgn="base" hangingPunct="1">
              <a:spcBef>
                <a:spcPts val="600"/>
              </a:spcBef>
              <a:spcAft>
                <a:spcPts val="600"/>
              </a:spcAft>
              <a:buClr>
                <a:srgbClr val="063D79"/>
              </a:buClr>
              <a:buChar char=" "/>
              <a:defRPr sz="1600">
                <a:solidFill>
                  <a:srgbClr val="4D4D4D"/>
                </a:solidFill>
                <a:latin typeface="+mn-lt"/>
              </a:defRPr>
            </a:lvl5pPr>
            <a:lvl6pPr marL="2438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 "/>
              <a:defRPr sz="2000">
                <a:solidFill>
                  <a:srgbClr val="4D4D4D"/>
                </a:solidFill>
                <a:latin typeface="+mn-lt"/>
              </a:defRPr>
            </a:lvl6pPr>
            <a:lvl7pPr marL="2895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 "/>
              <a:defRPr sz="2000">
                <a:solidFill>
                  <a:srgbClr val="4D4D4D"/>
                </a:solidFill>
                <a:latin typeface="+mn-lt"/>
              </a:defRPr>
            </a:lvl7pPr>
            <a:lvl8pPr marL="3352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 "/>
              <a:defRPr sz="2000">
                <a:solidFill>
                  <a:srgbClr val="4D4D4D"/>
                </a:solidFill>
                <a:latin typeface="+mn-lt"/>
              </a:defRPr>
            </a:lvl8pPr>
            <a:lvl9pPr marL="3810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 "/>
              <a:defRPr sz="2000">
                <a:solidFill>
                  <a:srgbClr val="4D4D4D"/>
                </a:solidFill>
                <a:latin typeface="+mn-lt"/>
              </a:defRPr>
            </a:lvl9pPr>
          </a:lstStyle>
          <a:p>
            <a:endParaRPr lang="de-DE" sz="2000" ker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BBAC4D1-8122-84AA-5771-FCA8D51847B6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805232" y="4123612"/>
            <a:ext cx="8534400" cy="4261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eaLnBrk="1" fontAlgn="base" hangingPunct="1">
              <a:spcBef>
                <a:spcPts val="1200"/>
              </a:spcBef>
              <a:spcAft>
                <a:spcPts val="600"/>
              </a:spcAft>
              <a:buClr>
                <a:srgbClr val="063D79"/>
              </a:buClr>
              <a:buSzPct val="80000"/>
              <a:buFont typeface="Wingdings 3" pitchFamily="18" charset="2"/>
              <a:buNone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ts val="600"/>
              </a:spcBef>
              <a:spcAft>
                <a:spcPts val="600"/>
              </a:spcAft>
              <a:buClr>
                <a:srgbClr val="063D79"/>
              </a:buClr>
              <a:buSzPct val="100000"/>
              <a:buFont typeface="Wingdings" panose="05000000000000000000" pitchFamily="2" charset="2"/>
              <a:buChar char="Ø"/>
              <a:defRPr sz="1800">
                <a:solidFill>
                  <a:srgbClr val="4D4D4D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ts val="600"/>
              </a:spcBef>
              <a:spcAft>
                <a:spcPts val="600"/>
              </a:spcAft>
              <a:buClr>
                <a:srgbClr val="063D79"/>
              </a:buClr>
              <a:buChar char="–"/>
              <a:defRPr sz="1600">
                <a:solidFill>
                  <a:srgbClr val="4D4D4D"/>
                </a:solidFill>
                <a:latin typeface="+mn-lt"/>
              </a:defRPr>
            </a:lvl3pPr>
            <a:lvl4pPr marL="1562100" indent="-228600" algn="l" rtl="0" eaLnBrk="1" fontAlgn="base" hangingPunct="1">
              <a:spcBef>
                <a:spcPts val="600"/>
              </a:spcBef>
              <a:spcAft>
                <a:spcPts val="600"/>
              </a:spcAft>
              <a:buClr>
                <a:srgbClr val="063D79"/>
              </a:buClr>
              <a:buFont typeface="Wingdings" panose="05000000000000000000" pitchFamily="2" charset="2"/>
              <a:buChar char="§"/>
              <a:defRPr sz="1600">
                <a:solidFill>
                  <a:srgbClr val="4D4D4D"/>
                </a:solidFill>
                <a:latin typeface="+mn-lt"/>
              </a:defRPr>
            </a:lvl4pPr>
            <a:lvl5pPr marL="1981200" indent="-228600" algn="l" rtl="0" eaLnBrk="1" fontAlgn="base" hangingPunct="1">
              <a:spcBef>
                <a:spcPts val="600"/>
              </a:spcBef>
              <a:spcAft>
                <a:spcPts val="600"/>
              </a:spcAft>
              <a:buClr>
                <a:srgbClr val="063D79"/>
              </a:buClr>
              <a:buChar char=" "/>
              <a:defRPr sz="1600">
                <a:solidFill>
                  <a:srgbClr val="4D4D4D"/>
                </a:solidFill>
                <a:latin typeface="+mn-lt"/>
              </a:defRPr>
            </a:lvl5pPr>
            <a:lvl6pPr marL="2438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 "/>
              <a:defRPr sz="2000">
                <a:solidFill>
                  <a:srgbClr val="4D4D4D"/>
                </a:solidFill>
                <a:latin typeface="+mn-lt"/>
              </a:defRPr>
            </a:lvl6pPr>
            <a:lvl7pPr marL="2895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 "/>
              <a:defRPr sz="2000">
                <a:solidFill>
                  <a:srgbClr val="4D4D4D"/>
                </a:solidFill>
                <a:latin typeface="+mn-lt"/>
              </a:defRPr>
            </a:lvl7pPr>
            <a:lvl8pPr marL="3352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 "/>
              <a:defRPr sz="2000">
                <a:solidFill>
                  <a:srgbClr val="4D4D4D"/>
                </a:solidFill>
                <a:latin typeface="+mn-lt"/>
              </a:defRPr>
            </a:lvl8pPr>
            <a:lvl9pPr marL="3810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 "/>
              <a:defRPr sz="2000">
                <a:solidFill>
                  <a:srgbClr val="4D4D4D"/>
                </a:solidFill>
                <a:latin typeface="+mn-lt"/>
              </a:defRPr>
            </a:lvl9pPr>
          </a:lstStyle>
          <a:p>
            <a:r>
              <a:rPr lang="en-GB" sz="2000" kern="0" noProof="0"/>
              <a:t>Introduction to Homomorphic Cryptosystems - Lecture 8</a:t>
            </a:r>
          </a:p>
          <a:p>
            <a:endParaRPr lang="en-GB" sz="2000" kern="0" noProof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5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4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5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4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_No Breadcrumb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719670" y="908720"/>
            <a:ext cx="10657417" cy="5184576"/>
          </a:xfrm>
        </p:spPr>
        <p:txBody>
          <a:bodyPr/>
          <a:lstStyle>
            <a:lvl1pPr marL="342900" indent="-342900">
              <a:buFont typeface="Wingdings" panose="05000000000000000000" pitchFamily="2" charset="2"/>
              <a:buChar char="Ø"/>
              <a:defRPr/>
            </a:lvl1pPr>
            <a:lvl2pPr marL="742950" indent="-285750">
              <a:buFont typeface="Arial" panose="020B0604020202020204" pitchFamily="34" charset="0"/>
              <a:buChar char="•"/>
              <a:defRPr/>
            </a:lvl2pPr>
            <a:lvl3pPr>
              <a:defRPr/>
            </a:lvl3pPr>
            <a:lvl4pPr>
              <a:defRPr/>
            </a:lvl4pPr>
            <a:lvl5pPr>
              <a:defRPr baseline="0"/>
            </a:lvl5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en-GB"/>
              <a:t>Zweite </a:t>
            </a:r>
            <a:r>
              <a:rPr lang="en-GB" err="1"/>
              <a:t>Ebene</a:t>
            </a:r>
            <a:endParaRPr lang="en-GB"/>
          </a:p>
          <a:p>
            <a:pPr lvl="2"/>
            <a:r>
              <a:rPr lang="en-US" err="1"/>
              <a:t>Dritte</a:t>
            </a:r>
            <a:r>
              <a:rPr lang="en-US"/>
              <a:t> </a:t>
            </a:r>
            <a:r>
              <a:rPr lang="en-US" err="1"/>
              <a:t>Ebene</a:t>
            </a:r>
            <a:endParaRPr lang="en-US"/>
          </a:p>
          <a:p>
            <a:pPr lvl="3"/>
            <a:r>
              <a:rPr lang="en-US" err="1"/>
              <a:t>Vierte</a:t>
            </a:r>
            <a:r>
              <a:rPr lang="en-US"/>
              <a:t> </a:t>
            </a:r>
            <a:r>
              <a:rPr lang="en-US" err="1"/>
              <a:t>Ebene</a:t>
            </a:r>
            <a:endParaRPr lang="en-US"/>
          </a:p>
          <a:p>
            <a:pPr lvl="4"/>
            <a:r>
              <a:rPr lang="en-US" err="1"/>
              <a:t>Fünfte</a:t>
            </a:r>
            <a:r>
              <a:rPr lang="en-US"/>
              <a:t> </a:t>
            </a:r>
            <a:r>
              <a:rPr lang="en-US" err="1"/>
              <a:t>Ebene</a:t>
            </a:r>
            <a:endParaRPr 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_No Breadcrumb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719670" y="908720"/>
            <a:ext cx="10657417" cy="5184576"/>
          </a:xfrm>
        </p:spPr>
        <p:txBody>
          <a:bodyPr/>
          <a:lstStyle>
            <a:lvl1pPr marL="342900" indent="-342900">
              <a:buFont typeface="Wingdings" panose="05000000000000000000" pitchFamily="2" charset="2"/>
              <a:buChar char="Ø"/>
              <a:defRPr/>
            </a:lvl1pPr>
            <a:lvl2pPr marL="742950" indent="-285750">
              <a:buFont typeface="Arial" panose="020B0604020202020204" pitchFamily="34" charset="0"/>
              <a:buChar char="•"/>
              <a:defRPr/>
            </a:lvl2pPr>
            <a:lvl3pPr>
              <a:defRPr/>
            </a:lvl3pPr>
            <a:lvl4pPr>
              <a:defRPr/>
            </a:lvl4pPr>
            <a:lvl5pPr>
              <a:defRPr baseline="0"/>
            </a:lvl5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en-GB"/>
              <a:t>Zweite </a:t>
            </a:r>
            <a:r>
              <a:rPr lang="en-GB" err="1"/>
              <a:t>Ebene</a:t>
            </a:r>
            <a:endParaRPr lang="en-GB"/>
          </a:p>
          <a:p>
            <a:pPr lvl="2"/>
            <a:r>
              <a:rPr lang="en-US" err="1"/>
              <a:t>Dritte</a:t>
            </a:r>
            <a:r>
              <a:rPr lang="en-US"/>
              <a:t> </a:t>
            </a:r>
            <a:r>
              <a:rPr lang="en-US" err="1"/>
              <a:t>Ebene</a:t>
            </a:r>
            <a:endParaRPr lang="en-US"/>
          </a:p>
          <a:p>
            <a:pPr lvl="3"/>
            <a:r>
              <a:rPr lang="en-US" err="1"/>
              <a:t>Vierte</a:t>
            </a:r>
            <a:r>
              <a:rPr lang="en-US"/>
              <a:t> </a:t>
            </a:r>
            <a:r>
              <a:rPr lang="en-US" err="1"/>
              <a:t>Ebene</a:t>
            </a:r>
            <a:endParaRPr lang="en-US"/>
          </a:p>
          <a:p>
            <a:pPr lvl="4"/>
            <a:r>
              <a:rPr lang="en-US" err="1"/>
              <a:t>Fünfte</a:t>
            </a:r>
            <a:r>
              <a:rPr lang="en-US"/>
              <a:t> </a:t>
            </a:r>
            <a:r>
              <a:rPr lang="en-US" err="1"/>
              <a:t>Ebene</a:t>
            </a:r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_Breadcrum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719670" y="984052"/>
            <a:ext cx="10657417" cy="5109244"/>
          </a:xfrm>
        </p:spPr>
        <p:txBody>
          <a:bodyPr/>
          <a:lstStyle>
            <a:lvl1pPr marL="342900" indent="-342900">
              <a:buFont typeface="Wingdings" panose="05000000000000000000" pitchFamily="2" charset="2"/>
              <a:buChar char="Ø"/>
              <a:defRPr/>
            </a:lvl1pPr>
            <a:lvl2pPr marL="742950" indent="-285750">
              <a:buFont typeface="Arial" panose="020B0604020202020204" pitchFamily="34" charset="0"/>
              <a:buChar char="•"/>
              <a:defRPr/>
            </a:lvl2pPr>
            <a:lvl3pPr>
              <a:defRPr/>
            </a:lvl3pPr>
            <a:lvl4pPr>
              <a:defRPr/>
            </a:lvl4pPr>
            <a:lvl5pPr>
              <a:defRPr baseline="0"/>
            </a:lvl5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en-GB"/>
              <a:t>Zweite </a:t>
            </a:r>
            <a:r>
              <a:rPr lang="en-GB" err="1"/>
              <a:t>Ebene</a:t>
            </a:r>
            <a:endParaRPr lang="en-GB"/>
          </a:p>
          <a:p>
            <a:pPr lvl="2"/>
            <a:r>
              <a:rPr lang="en-US" err="1"/>
              <a:t>Dritte</a:t>
            </a:r>
            <a:r>
              <a:rPr lang="en-US"/>
              <a:t> </a:t>
            </a:r>
            <a:r>
              <a:rPr lang="en-US" err="1"/>
              <a:t>Ebene</a:t>
            </a:r>
            <a:endParaRPr lang="en-US"/>
          </a:p>
          <a:p>
            <a:pPr lvl="3"/>
            <a:r>
              <a:rPr lang="en-US" err="1"/>
              <a:t>Vierte</a:t>
            </a:r>
            <a:r>
              <a:rPr lang="en-US"/>
              <a:t> </a:t>
            </a:r>
            <a:r>
              <a:rPr lang="en-US" err="1"/>
              <a:t>Ebene</a:t>
            </a:r>
            <a:endParaRPr lang="en-US"/>
          </a:p>
          <a:p>
            <a:pPr lvl="4"/>
            <a:r>
              <a:rPr lang="en-US" err="1"/>
              <a:t>Fünfte</a:t>
            </a:r>
            <a:r>
              <a:rPr lang="en-US"/>
              <a:t> </a:t>
            </a:r>
            <a:r>
              <a:rPr lang="en-US" err="1"/>
              <a:t>Ebene</a:t>
            </a:r>
            <a:endParaRPr 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_Breadcrum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719670" y="984052"/>
            <a:ext cx="10657417" cy="5109244"/>
          </a:xfrm>
        </p:spPr>
        <p:txBody>
          <a:bodyPr/>
          <a:lstStyle>
            <a:lvl1pPr marL="342900" indent="-342900">
              <a:buFont typeface="Wingdings" panose="05000000000000000000" pitchFamily="2" charset="2"/>
              <a:buChar char="Ø"/>
              <a:defRPr/>
            </a:lvl1pPr>
            <a:lvl2pPr marL="742950" indent="-285750">
              <a:buFont typeface="Arial" panose="020B0604020202020204" pitchFamily="34" charset="0"/>
              <a:buChar char="•"/>
              <a:defRPr/>
            </a:lvl2pPr>
            <a:lvl3pPr>
              <a:defRPr/>
            </a:lvl3pPr>
            <a:lvl4pPr>
              <a:defRPr/>
            </a:lvl4pPr>
            <a:lvl5pPr>
              <a:defRPr baseline="0"/>
            </a:lvl5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en-GB"/>
              <a:t>Zweite </a:t>
            </a:r>
            <a:r>
              <a:rPr lang="en-GB" err="1"/>
              <a:t>Ebene</a:t>
            </a:r>
            <a:endParaRPr lang="en-GB"/>
          </a:p>
          <a:p>
            <a:pPr lvl="2"/>
            <a:r>
              <a:rPr lang="en-US" err="1"/>
              <a:t>Dritte</a:t>
            </a:r>
            <a:r>
              <a:rPr lang="en-US"/>
              <a:t> </a:t>
            </a:r>
            <a:r>
              <a:rPr lang="en-US" err="1"/>
              <a:t>Ebene</a:t>
            </a:r>
            <a:endParaRPr lang="en-US"/>
          </a:p>
          <a:p>
            <a:pPr lvl="3"/>
            <a:r>
              <a:rPr lang="en-US" err="1"/>
              <a:t>Vierte</a:t>
            </a:r>
            <a:r>
              <a:rPr lang="en-US"/>
              <a:t> </a:t>
            </a:r>
            <a:r>
              <a:rPr lang="en-US" err="1"/>
              <a:t>Ebene</a:t>
            </a:r>
            <a:endParaRPr lang="en-US"/>
          </a:p>
          <a:p>
            <a:pPr lvl="4"/>
            <a:r>
              <a:rPr lang="en-US" err="1"/>
              <a:t>Fünfte</a:t>
            </a:r>
            <a:r>
              <a:rPr lang="en-US"/>
              <a:t> </a:t>
            </a:r>
            <a:r>
              <a:rPr lang="en-US" err="1"/>
              <a:t>Ebene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11200" y="914400"/>
            <a:ext cx="5232400" cy="5105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46800" y="914400"/>
            <a:ext cx="5232400" cy="5105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11200" y="914400"/>
            <a:ext cx="5232400" cy="5105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46800" y="914400"/>
            <a:ext cx="5232400" cy="5105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0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0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0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0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5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5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18" Type="http://schemas.openxmlformats.org/officeDocument/2006/relationships/image" Target="../media/image5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6.gif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/><Relationship Id="rId13" Type="http://schemas.openxmlformats.org/officeDocument/2006/relationships/theme" Target="../theme/theme10.xml"/><Relationship Id="rId18" Type="http://schemas.openxmlformats.org/officeDocument/2006/relationships/image" Target="../media/image5.png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70.xml"/><Relationship Id="rId12" Type="http://schemas.openxmlformats.org/officeDocument/2006/relationships/slideLayout" Target="../slideLayouts/slideLayout120.xml"/><Relationship Id="rId17" Type="http://schemas.openxmlformats.org/officeDocument/2006/relationships/image" Target="../media/image4.png"/><Relationship Id="rId2" Type="http://schemas.openxmlformats.org/officeDocument/2006/relationships/slideLayout" Target="../slideLayouts/slideLayout20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60.xml"/><Relationship Id="rId11" Type="http://schemas.openxmlformats.org/officeDocument/2006/relationships/slideLayout" Target="../slideLayouts/slideLayout110.xml"/><Relationship Id="rId5" Type="http://schemas.openxmlformats.org/officeDocument/2006/relationships/slideLayout" Target="../slideLayouts/slideLayout50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0.xml"/><Relationship Id="rId19" Type="http://schemas.openxmlformats.org/officeDocument/2006/relationships/image" Target="../media/image60.gif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90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56" name="Rectangle 32"/>
          <p:cNvSpPr>
            <a:spLocks noChangeArrowheads="1"/>
          </p:cNvSpPr>
          <p:nvPr/>
        </p:nvSpPr>
        <p:spPr bwMode="auto">
          <a:xfrm>
            <a:off x="814917" y="6237288"/>
            <a:ext cx="11377083" cy="620712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90980"/>
                  <a:invGamma/>
                </a:schemeClr>
              </a:gs>
            </a:gsLst>
            <a:lin ang="0" scaled="1"/>
          </a:gradFill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algn="ctr"/>
            <a:endParaRPr lang="de-DE" sz="1400"/>
          </a:p>
        </p:txBody>
      </p:sp>
      <p:sp>
        <p:nvSpPr>
          <p:cNvPr id="1802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719670" y="30163"/>
            <a:ext cx="10657417" cy="646112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2075" tIns="46038" rIns="92075" bIns="46038" numCol="1" anchor="ctr" anchorCtr="0" compatLnSpc="1"/>
          <a:lstStyle/>
          <a:p>
            <a:pPr lvl="0"/>
            <a:r>
              <a:rPr lang="en-GB" err="1"/>
              <a:t>Klicken</a:t>
            </a:r>
            <a:r>
              <a:rPr lang="en-GB"/>
              <a:t> um das </a:t>
            </a:r>
            <a:r>
              <a:rPr lang="en-GB" err="1"/>
              <a:t>Titelformat</a:t>
            </a:r>
            <a:r>
              <a:rPr lang="en-GB"/>
              <a:t> </a:t>
            </a:r>
            <a:r>
              <a:rPr lang="en-GB" err="1"/>
              <a:t>zu</a:t>
            </a:r>
            <a:r>
              <a:rPr lang="en-GB"/>
              <a:t> </a:t>
            </a:r>
            <a:r>
              <a:rPr lang="en-GB" err="1"/>
              <a:t>bearbeiten</a:t>
            </a:r>
            <a:endParaRPr lang="en-GB"/>
          </a:p>
        </p:txBody>
      </p:sp>
      <p:sp>
        <p:nvSpPr>
          <p:cNvPr id="1802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11200" y="914400"/>
            <a:ext cx="10668000" cy="51054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2075" tIns="46038" rIns="92075" bIns="46038" numCol="1" anchor="t" anchorCtr="0" compatLnSpc="1"/>
          <a:lstStyle/>
          <a:p>
            <a:pPr lvl="0"/>
            <a:r>
              <a:rPr lang="en-GB" dirty="0" err="1"/>
              <a:t>Klicken</a:t>
            </a:r>
            <a:r>
              <a:rPr lang="en-GB" dirty="0"/>
              <a:t> Sie, um die </a:t>
            </a:r>
            <a:r>
              <a:rPr lang="en-GB" dirty="0" err="1"/>
              <a:t>Formate</a:t>
            </a:r>
            <a:r>
              <a:rPr lang="en-GB" dirty="0"/>
              <a:t> des </a:t>
            </a:r>
            <a:r>
              <a:rPr lang="en-GB" dirty="0" err="1"/>
              <a:t>Vorlagentextes</a:t>
            </a:r>
            <a:r>
              <a:rPr lang="en-GB" dirty="0"/>
              <a:t> </a:t>
            </a:r>
            <a:r>
              <a:rPr lang="en-GB" dirty="0" err="1"/>
              <a:t>zu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Ebene</a:t>
            </a:r>
          </a:p>
          <a:p>
            <a:pPr lvl="2"/>
            <a:r>
              <a:rPr lang="en-GB" dirty="0" err="1"/>
              <a:t>Dritte</a:t>
            </a:r>
            <a:r>
              <a:rPr lang="en-GB" dirty="0"/>
              <a:t> Ebene</a:t>
            </a:r>
          </a:p>
          <a:p>
            <a:pPr lvl="3"/>
            <a:r>
              <a:rPr lang="en-GB" dirty="0" err="1"/>
              <a:t>Vierte</a:t>
            </a:r>
            <a:r>
              <a:rPr lang="en-GB" dirty="0"/>
              <a:t> Ebene</a:t>
            </a:r>
          </a:p>
          <a:p>
            <a:pPr lvl="4"/>
            <a:r>
              <a:rPr lang="en-GB" dirty="0" err="1"/>
              <a:t>Fünfte</a:t>
            </a:r>
            <a:r>
              <a:rPr lang="en-GB" dirty="0"/>
              <a:t> Ebene</a:t>
            </a:r>
          </a:p>
        </p:txBody>
      </p:sp>
      <p:sp>
        <p:nvSpPr>
          <p:cNvPr id="180254" name="Line 30"/>
          <p:cNvSpPr>
            <a:spLocks noChangeShapeType="1"/>
          </p:cNvSpPr>
          <p:nvPr/>
        </p:nvSpPr>
        <p:spPr bwMode="auto">
          <a:xfrm flipV="1">
            <a:off x="175685" y="692150"/>
            <a:ext cx="11808883" cy="0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de-DE" sz="1400"/>
          </a:p>
        </p:txBody>
      </p:sp>
      <p:sp>
        <p:nvSpPr>
          <p:cNvPr id="180258" name="Text Box 34"/>
          <p:cNvSpPr txBox="1">
            <a:spLocks noChangeArrowheads="1"/>
          </p:cNvSpPr>
          <p:nvPr/>
        </p:nvSpPr>
        <p:spPr bwMode="auto">
          <a:xfrm>
            <a:off x="11630247" y="6409070"/>
            <a:ext cx="381836" cy="276999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pPr algn="r"/>
            <a:fld id="{AA316C04-7673-4CAB-99E0-6C1D8F626C8B}" type="slidenum">
              <a:rPr lang="de-DE" sz="1200" b="0">
                <a:solidFill>
                  <a:schemeClr val="tx1"/>
                </a:solidFill>
              </a:rPr>
              <a:t>‹Nr.›</a:t>
            </a:fld>
            <a:endParaRPr lang="de-DE" sz="1200" b="0">
              <a:solidFill>
                <a:schemeClr val="tx1"/>
              </a:solidFill>
            </a:endParaRPr>
          </a:p>
        </p:txBody>
      </p:sp>
      <p:sp>
        <p:nvSpPr>
          <p:cNvPr id="10" name="Rectangle 25"/>
          <p:cNvSpPr>
            <a:spLocks noChangeArrowheads="1"/>
          </p:cNvSpPr>
          <p:nvPr userDrawn="1"/>
        </p:nvSpPr>
        <p:spPr bwMode="auto">
          <a:xfrm>
            <a:off x="1709653" y="6237138"/>
            <a:ext cx="8750915" cy="347812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 lIns="92075" tIns="46038" rIns="92075" bIns="46038" anchor="ctr"/>
          <a:lstStyle/>
          <a:p>
            <a:pPr algn="ctr"/>
            <a:r>
              <a:rPr lang="en-GB" altLang="en-US" sz="1400" b="0" i="0" kern="1200" noProof="0" dirty="0">
                <a:solidFill>
                  <a:srgbClr val="8A8A8A"/>
                </a:solidFill>
                <a:latin typeface="+mj-lt"/>
                <a:ea typeface="+mn-ea"/>
                <a:cs typeface="+mn-cs"/>
              </a:rPr>
              <a:t>Introduction to Homomorphic Cryptosystems – Lecture 8</a:t>
            </a:r>
          </a:p>
        </p:txBody>
      </p:sp>
      <p:pic>
        <p:nvPicPr>
          <p:cNvPr id="12" name="Grafik 11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3" y="6921631"/>
            <a:ext cx="2370119" cy="313200"/>
          </a:xfrm>
          <a:prstGeom prst="rect">
            <a:avLst/>
          </a:prstGeom>
        </p:spPr>
      </p:pic>
      <p:pic>
        <p:nvPicPr>
          <p:cNvPr id="13" name="Grafik 12"/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2443691" y="6921631"/>
            <a:ext cx="2370119" cy="313200"/>
          </a:xfrm>
          <a:prstGeom prst="rect">
            <a:avLst/>
          </a:prstGeom>
        </p:spPr>
      </p:pic>
      <p:pic>
        <p:nvPicPr>
          <p:cNvPr id="15" name="Grafik 14"/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4887379" y="6921631"/>
            <a:ext cx="2370108" cy="313200"/>
          </a:xfrm>
          <a:prstGeom prst="rect">
            <a:avLst/>
          </a:prstGeom>
        </p:spPr>
      </p:pic>
      <p:pic>
        <p:nvPicPr>
          <p:cNvPr id="16" name="Grafik 15"/>
          <p:cNvPicPr>
            <a:picLocks noChangeAspect="1"/>
          </p:cNvPicPr>
          <p:nvPr userDrawn="1"/>
        </p:nvPicPr>
        <p:blipFill>
          <a:blip r:embed="rId17"/>
          <a:stretch>
            <a:fillRect/>
          </a:stretch>
        </p:blipFill>
        <p:spPr>
          <a:xfrm>
            <a:off x="7358581" y="6921631"/>
            <a:ext cx="2370119" cy="313200"/>
          </a:xfrm>
          <a:prstGeom prst="rect">
            <a:avLst/>
          </a:prstGeom>
        </p:spPr>
      </p:pic>
      <p:pic>
        <p:nvPicPr>
          <p:cNvPr id="17" name="Grafik 16"/>
          <p:cNvPicPr>
            <a:picLocks noChangeAspect="1"/>
          </p:cNvPicPr>
          <p:nvPr userDrawn="1"/>
        </p:nvPicPr>
        <p:blipFill>
          <a:blip r:embed="rId18"/>
          <a:stretch>
            <a:fillRect/>
          </a:stretch>
        </p:blipFill>
        <p:spPr>
          <a:xfrm>
            <a:off x="9837285" y="6921631"/>
            <a:ext cx="2345911" cy="313200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48A57D46-D8B7-31EA-1599-5BA09BBFB8A2}"/>
              </a:ext>
            </a:extLst>
          </p:cNvPr>
          <p:cNvPicPr>
            <a:picLocks noChangeAspect="1"/>
          </p:cNvPicPr>
          <p:nvPr userDrawn="1"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6234611"/>
            <a:ext cx="623389" cy="623389"/>
          </a:xfrm>
          <a:prstGeom prst="rect">
            <a:avLst/>
          </a:prstGeom>
        </p:spPr>
      </p:pic>
      <p:sp>
        <p:nvSpPr>
          <p:cNvPr id="3" name="Rectangle 25">
            <a:extLst>
              <a:ext uri="{FF2B5EF4-FFF2-40B4-BE49-F238E27FC236}">
                <a16:creationId xmlns:a16="http://schemas.microsoft.com/office/drawing/2014/main" id="{E86B7CC0-3776-D630-4739-B0242CE93D9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442037" y="6584950"/>
            <a:ext cx="3286144" cy="2286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 lIns="92075" tIns="46038" rIns="92075" bIns="46038" anchor="ctr"/>
          <a:lstStyle/>
          <a:p>
            <a:pPr algn="ctr"/>
            <a:r>
              <a:rPr lang="en-GB" sz="1200" b="0" i="1" noProof="0" dirty="0">
                <a:latin typeface="+mn-lt"/>
              </a:rPr>
              <a:t>&lt;Author&gt;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63D79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63D79"/>
          </a:solidFill>
          <a:latin typeface="Arial" panose="020B0604020202020204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63D79"/>
          </a:solidFill>
          <a:latin typeface="Arial" panose="020B0604020202020204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63D79"/>
          </a:solidFill>
          <a:latin typeface="Arial" panose="020B0604020202020204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63D79"/>
          </a:solidFill>
          <a:latin typeface="Arial" panose="020B0604020202020204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63D79"/>
          </a:solidFill>
          <a:latin typeface="Arial" panose="020B0604020202020204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63D79"/>
          </a:solidFill>
          <a:latin typeface="Arial" panose="020B0604020202020204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63D79"/>
          </a:solidFill>
          <a:latin typeface="Arial" panose="020B0604020202020204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63D79"/>
          </a:solidFill>
          <a:latin typeface="Arial" panose="020B0604020202020204" pitchFamily="34" charset="0"/>
        </a:defRPr>
      </a:lvl9pPr>
    </p:titleStyle>
    <p:bodyStyle>
      <a:lvl1pPr marL="0" indent="0" algn="l" rtl="0" eaLnBrk="1" fontAlgn="base" hangingPunct="1">
        <a:spcBef>
          <a:spcPts val="1200"/>
        </a:spcBef>
        <a:spcAft>
          <a:spcPts val="600"/>
        </a:spcAft>
        <a:buClr>
          <a:srgbClr val="063D79"/>
        </a:buClr>
        <a:buSzPct val="80000"/>
        <a:buFontTx/>
        <a:buNone/>
        <a:defRPr sz="200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ts val="600"/>
        </a:spcBef>
        <a:spcAft>
          <a:spcPts val="600"/>
        </a:spcAft>
        <a:buClr>
          <a:srgbClr val="063D79"/>
        </a:buClr>
        <a:buSzPct val="100000"/>
        <a:buFont typeface="Wingdings" panose="05000000000000000000" pitchFamily="2" charset="2"/>
        <a:buChar char="Ø"/>
        <a:defRPr sz="1800">
          <a:solidFill>
            <a:schemeClr val="tx2"/>
          </a:solidFill>
          <a:latin typeface="+mn-lt"/>
        </a:defRPr>
      </a:lvl2pPr>
      <a:lvl3pPr marL="1143000" indent="-228600" algn="l" rtl="0" eaLnBrk="1" fontAlgn="base" hangingPunct="1">
        <a:spcBef>
          <a:spcPts val="600"/>
        </a:spcBef>
        <a:spcAft>
          <a:spcPts val="600"/>
        </a:spcAft>
        <a:buClr>
          <a:srgbClr val="063D79"/>
        </a:buClr>
        <a:buChar char="–"/>
        <a:defRPr sz="1600">
          <a:solidFill>
            <a:schemeClr val="tx2"/>
          </a:solidFill>
          <a:latin typeface="+mn-lt"/>
        </a:defRPr>
      </a:lvl3pPr>
      <a:lvl4pPr marL="1562100" indent="-228600" algn="l" rtl="0" eaLnBrk="1" fontAlgn="base" hangingPunct="1">
        <a:spcBef>
          <a:spcPts val="600"/>
        </a:spcBef>
        <a:spcAft>
          <a:spcPts val="600"/>
        </a:spcAft>
        <a:buClr>
          <a:srgbClr val="063D79"/>
        </a:buClr>
        <a:buFont typeface="Wingdings" panose="05000000000000000000" pitchFamily="2" charset="2"/>
        <a:buChar char="§"/>
        <a:defRPr sz="1600">
          <a:solidFill>
            <a:schemeClr val="tx2"/>
          </a:solidFill>
          <a:latin typeface="+mn-lt"/>
        </a:defRPr>
      </a:lvl4pPr>
      <a:lvl5pPr marL="1981200" indent="-228600" algn="l" rtl="0" eaLnBrk="1" fontAlgn="base" hangingPunct="1">
        <a:spcBef>
          <a:spcPts val="600"/>
        </a:spcBef>
        <a:spcAft>
          <a:spcPts val="600"/>
        </a:spcAft>
        <a:buClr>
          <a:srgbClr val="063D79"/>
        </a:buClr>
        <a:buChar char=" "/>
        <a:defRPr sz="1600">
          <a:solidFill>
            <a:schemeClr val="tx2"/>
          </a:solidFill>
          <a:latin typeface="+mn-lt"/>
        </a:defRPr>
      </a:lvl5pPr>
      <a:lvl6pPr marL="2438400" indent="-228600" algn="l" rtl="0" eaLnBrk="1" fontAlgn="base" hangingPunct="1">
        <a:spcBef>
          <a:spcPct val="20000"/>
        </a:spcBef>
        <a:spcAft>
          <a:spcPct val="0"/>
        </a:spcAft>
        <a:buChar char=" "/>
        <a:defRPr sz="2000">
          <a:solidFill>
            <a:srgbClr val="4D4D4D"/>
          </a:solidFill>
          <a:latin typeface="+mn-lt"/>
        </a:defRPr>
      </a:lvl6pPr>
      <a:lvl7pPr marL="2895600" indent="-228600" algn="l" rtl="0" eaLnBrk="1" fontAlgn="base" hangingPunct="1">
        <a:spcBef>
          <a:spcPct val="20000"/>
        </a:spcBef>
        <a:spcAft>
          <a:spcPct val="0"/>
        </a:spcAft>
        <a:buChar char=" "/>
        <a:defRPr sz="2000">
          <a:solidFill>
            <a:srgbClr val="4D4D4D"/>
          </a:solidFill>
          <a:latin typeface="+mn-lt"/>
        </a:defRPr>
      </a:lvl7pPr>
      <a:lvl8pPr marL="3352800" indent="-228600" algn="l" rtl="0" eaLnBrk="1" fontAlgn="base" hangingPunct="1">
        <a:spcBef>
          <a:spcPct val="20000"/>
        </a:spcBef>
        <a:spcAft>
          <a:spcPct val="0"/>
        </a:spcAft>
        <a:buChar char=" "/>
        <a:defRPr sz="2000">
          <a:solidFill>
            <a:srgbClr val="4D4D4D"/>
          </a:solidFill>
          <a:latin typeface="+mn-lt"/>
        </a:defRPr>
      </a:lvl8pPr>
      <a:lvl9pPr marL="3810000" indent="-228600" algn="l" rtl="0" eaLnBrk="1" fontAlgn="base" hangingPunct="1">
        <a:spcBef>
          <a:spcPct val="20000"/>
        </a:spcBef>
        <a:spcAft>
          <a:spcPct val="0"/>
        </a:spcAft>
        <a:buChar char=" "/>
        <a:defRPr sz="2000">
          <a:solidFill>
            <a:srgbClr val="4D4D4D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56" name="Rectangle 32"/>
          <p:cNvSpPr>
            <a:spLocks noChangeArrowheads="1"/>
          </p:cNvSpPr>
          <p:nvPr/>
        </p:nvSpPr>
        <p:spPr bwMode="auto">
          <a:xfrm>
            <a:off x="814917" y="6237288"/>
            <a:ext cx="11377083" cy="620712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90980"/>
                  <a:invGamma/>
                </a:schemeClr>
              </a:gs>
            </a:gsLst>
            <a:lin ang="0" scaled="1"/>
          </a:gradFill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algn="ctr"/>
            <a:endParaRPr lang="de-DE" sz="1400"/>
          </a:p>
        </p:txBody>
      </p:sp>
      <p:sp>
        <p:nvSpPr>
          <p:cNvPr id="1802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719670" y="30163"/>
            <a:ext cx="10657417" cy="646112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2075" tIns="46038" rIns="92075" bIns="46038" numCol="1" anchor="ctr" anchorCtr="0" compatLnSpc="1"/>
          <a:lstStyle/>
          <a:p>
            <a:pPr lvl="0"/>
            <a:r>
              <a:rPr lang="en-GB" err="1"/>
              <a:t>Klicken</a:t>
            </a:r>
            <a:r>
              <a:rPr lang="en-GB"/>
              <a:t> um das </a:t>
            </a:r>
            <a:r>
              <a:rPr lang="en-GB" err="1"/>
              <a:t>Titelformat</a:t>
            </a:r>
            <a:r>
              <a:rPr lang="en-GB"/>
              <a:t> </a:t>
            </a:r>
            <a:r>
              <a:rPr lang="en-GB" err="1"/>
              <a:t>zu</a:t>
            </a:r>
            <a:r>
              <a:rPr lang="en-GB"/>
              <a:t> </a:t>
            </a:r>
            <a:r>
              <a:rPr lang="en-GB" err="1"/>
              <a:t>bearbeiten</a:t>
            </a:r>
            <a:endParaRPr lang="en-GB"/>
          </a:p>
        </p:txBody>
      </p:sp>
      <p:sp>
        <p:nvSpPr>
          <p:cNvPr id="1802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11200" y="914400"/>
            <a:ext cx="10668000" cy="51054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2075" tIns="46038" rIns="92075" bIns="46038" numCol="1" anchor="t" anchorCtr="0" compatLnSpc="1"/>
          <a:lstStyle/>
          <a:p>
            <a:pPr lvl="0"/>
            <a:r>
              <a:rPr lang="en-GB"/>
              <a:t>Klicken </a:t>
            </a:r>
            <a:r>
              <a:rPr lang="en-GB" err="1"/>
              <a:t>Sie</a:t>
            </a:r>
            <a:r>
              <a:rPr lang="en-GB"/>
              <a:t>, um die </a:t>
            </a:r>
            <a:r>
              <a:rPr lang="en-GB" err="1"/>
              <a:t>Formate</a:t>
            </a:r>
            <a:r>
              <a:rPr lang="en-GB"/>
              <a:t> des </a:t>
            </a:r>
            <a:r>
              <a:rPr lang="en-GB" err="1"/>
              <a:t>Vorlagentextes</a:t>
            </a:r>
            <a:r>
              <a:rPr lang="en-GB"/>
              <a:t> </a:t>
            </a:r>
            <a:r>
              <a:rPr lang="en-GB" err="1"/>
              <a:t>zu</a:t>
            </a:r>
            <a:r>
              <a:rPr lang="en-GB"/>
              <a:t> </a:t>
            </a:r>
            <a:r>
              <a:rPr lang="en-GB" err="1"/>
              <a:t>bearbeiten</a:t>
            </a:r>
            <a:endParaRPr lang="en-GB"/>
          </a:p>
          <a:p>
            <a:pPr lvl="1"/>
            <a:r>
              <a:rPr lang="en-GB"/>
              <a:t>Zweite </a:t>
            </a:r>
            <a:r>
              <a:rPr lang="en-GB" err="1"/>
              <a:t>Ebene</a:t>
            </a:r>
            <a:endParaRPr lang="en-GB"/>
          </a:p>
          <a:p>
            <a:pPr lvl="2"/>
            <a:r>
              <a:rPr lang="en-GB" err="1"/>
              <a:t>Dritte</a:t>
            </a:r>
            <a:r>
              <a:rPr lang="en-GB"/>
              <a:t> </a:t>
            </a:r>
            <a:r>
              <a:rPr lang="en-GB" err="1"/>
              <a:t>Ebene</a:t>
            </a:r>
            <a:endParaRPr lang="en-GB"/>
          </a:p>
          <a:p>
            <a:pPr lvl="3"/>
            <a:r>
              <a:rPr lang="en-GB" err="1"/>
              <a:t>Vierte</a:t>
            </a:r>
            <a:r>
              <a:rPr lang="en-GB"/>
              <a:t> </a:t>
            </a:r>
            <a:r>
              <a:rPr lang="en-GB" err="1"/>
              <a:t>Ebene</a:t>
            </a:r>
            <a:endParaRPr lang="en-GB"/>
          </a:p>
          <a:p>
            <a:pPr lvl="4"/>
            <a:r>
              <a:rPr lang="en-GB" err="1"/>
              <a:t>Fünfte</a:t>
            </a:r>
            <a:r>
              <a:rPr lang="en-GB"/>
              <a:t> </a:t>
            </a:r>
            <a:r>
              <a:rPr lang="en-GB" err="1"/>
              <a:t>Ebene</a:t>
            </a:r>
            <a:endParaRPr lang="en-GB"/>
          </a:p>
        </p:txBody>
      </p:sp>
      <p:sp>
        <p:nvSpPr>
          <p:cNvPr id="180249" name="Rectangle 25"/>
          <p:cNvSpPr>
            <a:spLocks noChangeArrowheads="1"/>
          </p:cNvSpPr>
          <p:nvPr/>
        </p:nvSpPr>
        <p:spPr bwMode="auto">
          <a:xfrm>
            <a:off x="4442037" y="6584950"/>
            <a:ext cx="3286144" cy="2286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 lIns="92075" tIns="46038" rIns="92075" bIns="46038" anchor="ctr"/>
          <a:lstStyle/>
          <a:p>
            <a:pPr algn="ctr"/>
            <a:r>
              <a:rPr lang="de-DE" sz="1200" b="0" i="1">
                <a:latin typeface="+mn-lt"/>
              </a:rPr>
              <a:t>Thomas Prantl, Tobias Schneider</a:t>
            </a:r>
          </a:p>
        </p:txBody>
      </p:sp>
      <p:sp>
        <p:nvSpPr>
          <p:cNvPr id="180254" name="Line 30"/>
          <p:cNvSpPr>
            <a:spLocks noChangeShapeType="1"/>
          </p:cNvSpPr>
          <p:nvPr/>
        </p:nvSpPr>
        <p:spPr bwMode="auto">
          <a:xfrm flipV="1">
            <a:off x="175685" y="692150"/>
            <a:ext cx="11808883" cy="0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de-DE" sz="1400"/>
          </a:p>
        </p:txBody>
      </p:sp>
      <p:sp>
        <p:nvSpPr>
          <p:cNvPr id="180258" name="Text Box 34"/>
          <p:cNvSpPr txBox="1">
            <a:spLocks noChangeArrowheads="1"/>
          </p:cNvSpPr>
          <p:nvPr/>
        </p:nvSpPr>
        <p:spPr bwMode="auto">
          <a:xfrm>
            <a:off x="11630247" y="6409070"/>
            <a:ext cx="381836" cy="276999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pPr algn="r"/>
            <a:fld id="{AA316C04-7673-4CAB-99E0-6C1D8F626C8B}" type="slidenum">
              <a:rPr lang="de-DE" sz="1200" b="0">
                <a:solidFill>
                  <a:schemeClr val="tx1"/>
                </a:solidFill>
              </a:rPr>
              <a:t>‹#›</a:t>
            </a:fld>
            <a:endParaRPr lang="de-DE" sz="1200" b="0">
              <a:solidFill>
                <a:schemeClr val="tx1"/>
              </a:solidFill>
            </a:endParaRPr>
          </a:p>
        </p:txBody>
      </p:sp>
      <p:sp>
        <p:nvSpPr>
          <p:cNvPr id="10" name="Rectangle 25"/>
          <p:cNvSpPr>
            <a:spLocks noChangeArrowheads="1"/>
          </p:cNvSpPr>
          <p:nvPr userDrawn="1"/>
        </p:nvSpPr>
        <p:spPr bwMode="auto">
          <a:xfrm>
            <a:off x="1709653" y="6237138"/>
            <a:ext cx="8750915" cy="347812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 lIns="92075" tIns="46038" rIns="92075" bIns="46038" anchor="ctr"/>
          <a:lstStyle/>
          <a:p>
            <a:pPr algn="ctr"/>
            <a:r>
              <a:rPr lang="en-GB" altLang="en-US" sz="1400" b="0" i="0" kern="1200" noProof="0">
                <a:solidFill>
                  <a:srgbClr val="8A8A8A"/>
                </a:solidFill>
                <a:latin typeface="+mj-lt"/>
                <a:ea typeface="+mn-ea"/>
                <a:cs typeface="+mn-cs"/>
              </a:rPr>
              <a:t>Introduction to Homomorphic Cryptosystems – Lecture 8</a:t>
            </a:r>
          </a:p>
        </p:txBody>
      </p:sp>
      <p:pic>
        <p:nvPicPr>
          <p:cNvPr id="12" name="Grafik 11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3" y="6921631"/>
            <a:ext cx="2370119" cy="313200"/>
          </a:xfrm>
          <a:prstGeom prst="rect">
            <a:avLst/>
          </a:prstGeom>
        </p:spPr>
      </p:pic>
      <p:pic>
        <p:nvPicPr>
          <p:cNvPr id="13" name="Grafik 12"/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2443691" y="6921631"/>
            <a:ext cx="2370119" cy="313200"/>
          </a:xfrm>
          <a:prstGeom prst="rect">
            <a:avLst/>
          </a:prstGeom>
        </p:spPr>
      </p:pic>
      <p:pic>
        <p:nvPicPr>
          <p:cNvPr id="15" name="Grafik 14"/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4887379" y="6921631"/>
            <a:ext cx="2370108" cy="313200"/>
          </a:xfrm>
          <a:prstGeom prst="rect">
            <a:avLst/>
          </a:prstGeom>
        </p:spPr>
      </p:pic>
      <p:pic>
        <p:nvPicPr>
          <p:cNvPr id="16" name="Grafik 15"/>
          <p:cNvPicPr>
            <a:picLocks noChangeAspect="1"/>
          </p:cNvPicPr>
          <p:nvPr userDrawn="1"/>
        </p:nvPicPr>
        <p:blipFill>
          <a:blip r:embed="rId17"/>
          <a:stretch>
            <a:fillRect/>
          </a:stretch>
        </p:blipFill>
        <p:spPr>
          <a:xfrm>
            <a:off x="7358581" y="6921631"/>
            <a:ext cx="2370119" cy="313200"/>
          </a:xfrm>
          <a:prstGeom prst="rect">
            <a:avLst/>
          </a:prstGeom>
        </p:spPr>
      </p:pic>
      <p:pic>
        <p:nvPicPr>
          <p:cNvPr id="17" name="Grafik 16"/>
          <p:cNvPicPr>
            <a:picLocks noChangeAspect="1"/>
          </p:cNvPicPr>
          <p:nvPr userDrawn="1"/>
        </p:nvPicPr>
        <p:blipFill>
          <a:blip r:embed="rId18"/>
          <a:stretch>
            <a:fillRect/>
          </a:stretch>
        </p:blipFill>
        <p:spPr>
          <a:xfrm>
            <a:off x="9837285" y="6921631"/>
            <a:ext cx="2345911" cy="3132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6234611"/>
            <a:ext cx="623389" cy="623389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63D79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63D79"/>
          </a:solidFill>
          <a:latin typeface="Arial" panose="020B0604020202020204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63D79"/>
          </a:solidFill>
          <a:latin typeface="Arial" panose="020B0604020202020204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63D79"/>
          </a:solidFill>
          <a:latin typeface="Arial" panose="020B0604020202020204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63D79"/>
          </a:solidFill>
          <a:latin typeface="Arial" panose="020B0604020202020204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63D79"/>
          </a:solidFill>
          <a:latin typeface="Arial" panose="020B0604020202020204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63D79"/>
          </a:solidFill>
          <a:latin typeface="Arial" panose="020B0604020202020204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63D79"/>
          </a:solidFill>
          <a:latin typeface="Arial" panose="020B0604020202020204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63D79"/>
          </a:solidFill>
          <a:latin typeface="Arial" panose="020B0604020202020204" pitchFamily="34" charset="0"/>
        </a:defRPr>
      </a:lvl9pPr>
    </p:titleStyle>
    <p:bodyStyle>
      <a:lvl1pPr marL="0" indent="0" algn="l" rtl="0" eaLnBrk="1" fontAlgn="base" hangingPunct="1">
        <a:spcBef>
          <a:spcPts val="1200"/>
        </a:spcBef>
        <a:spcAft>
          <a:spcPts val="600"/>
        </a:spcAft>
        <a:buClr>
          <a:srgbClr val="063D79"/>
        </a:buClr>
        <a:buSzPct val="80000"/>
        <a:buFontTx/>
        <a:buNone/>
        <a:defRPr sz="200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ts val="600"/>
        </a:spcBef>
        <a:spcAft>
          <a:spcPts val="600"/>
        </a:spcAft>
        <a:buClr>
          <a:srgbClr val="063D79"/>
        </a:buClr>
        <a:buSzPct val="100000"/>
        <a:buFont typeface="Wingdings" panose="05000000000000000000" pitchFamily="2" charset="2"/>
        <a:buChar char="Ø"/>
        <a:defRPr sz="1800">
          <a:solidFill>
            <a:schemeClr val="tx2"/>
          </a:solidFill>
          <a:latin typeface="+mn-lt"/>
        </a:defRPr>
      </a:lvl2pPr>
      <a:lvl3pPr marL="1143000" indent="-228600" algn="l" rtl="0" eaLnBrk="1" fontAlgn="base" hangingPunct="1">
        <a:spcBef>
          <a:spcPts val="600"/>
        </a:spcBef>
        <a:spcAft>
          <a:spcPts val="600"/>
        </a:spcAft>
        <a:buClr>
          <a:srgbClr val="063D79"/>
        </a:buClr>
        <a:buChar char="–"/>
        <a:defRPr sz="1600">
          <a:solidFill>
            <a:schemeClr val="tx2"/>
          </a:solidFill>
          <a:latin typeface="+mn-lt"/>
        </a:defRPr>
      </a:lvl3pPr>
      <a:lvl4pPr marL="1562100" indent="-228600" algn="l" rtl="0" eaLnBrk="1" fontAlgn="base" hangingPunct="1">
        <a:spcBef>
          <a:spcPts val="600"/>
        </a:spcBef>
        <a:spcAft>
          <a:spcPts val="600"/>
        </a:spcAft>
        <a:buClr>
          <a:srgbClr val="063D79"/>
        </a:buClr>
        <a:buFont typeface="Wingdings" panose="05000000000000000000" pitchFamily="2" charset="2"/>
        <a:buChar char="§"/>
        <a:defRPr sz="1600">
          <a:solidFill>
            <a:schemeClr val="tx2"/>
          </a:solidFill>
          <a:latin typeface="+mn-lt"/>
        </a:defRPr>
      </a:lvl4pPr>
      <a:lvl5pPr marL="1981200" indent="-228600" algn="l" rtl="0" eaLnBrk="1" fontAlgn="base" hangingPunct="1">
        <a:spcBef>
          <a:spcPts val="600"/>
        </a:spcBef>
        <a:spcAft>
          <a:spcPts val="600"/>
        </a:spcAft>
        <a:buClr>
          <a:srgbClr val="063D79"/>
        </a:buClr>
        <a:buChar char=" "/>
        <a:defRPr sz="1600">
          <a:solidFill>
            <a:schemeClr val="tx2"/>
          </a:solidFill>
          <a:latin typeface="+mn-lt"/>
        </a:defRPr>
      </a:lvl5pPr>
      <a:lvl6pPr marL="2438400" indent="-228600" algn="l" rtl="0" eaLnBrk="1" fontAlgn="base" hangingPunct="1">
        <a:spcBef>
          <a:spcPct val="20000"/>
        </a:spcBef>
        <a:spcAft>
          <a:spcPct val="0"/>
        </a:spcAft>
        <a:buChar char=" "/>
        <a:defRPr sz="2000">
          <a:solidFill>
            <a:srgbClr val="4D4D4D"/>
          </a:solidFill>
          <a:latin typeface="+mn-lt"/>
        </a:defRPr>
      </a:lvl6pPr>
      <a:lvl7pPr marL="2895600" indent="-228600" algn="l" rtl="0" eaLnBrk="1" fontAlgn="base" hangingPunct="1">
        <a:spcBef>
          <a:spcPct val="20000"/>
        </a:spcBef>
        <a:spcAft>
          <a:spcPct val="0"/>
        </a:spcAft>
        <a:buChar char=" "/>
        <a:defRPr sz="2000">
          <a:solidFill>
            <a:srgbClr val="4D4D4D"/>
          </a:solidFill>
          <a:latin typeface="+mn-lt"/>
        </a:defRPr>
      </a:lvl7pPr>
      <a:lvl8pPr marL="3352800" indent="-228600" algn="l" rtl="0" eaLnBrk="1" fontAlgn="base" hangingPunct="1">
        <a:spcBef>
          <a:spcPct val="20000"/>
        </a:spcBef>
        <a:spcAft>
          <a:spcPct val="0"/>
        </a:spcAft>
        <a:buChar char=" "/>
        <a:defRPr sz="2000">
          <a:solidFill>
            <a:srgbClr val="4D4D4D"/>
          </a:solidFill>
          <a:latin typeface="+mn-lt"/>
        </a:defRPr>
      </a:lvl8pPr>
      <a:lvl9pPr marL="3810000" indent="-228600" algn="l" rtl="0" eaLnBrk="1" fontAlgn="base" hangingPunct="1">
        <a:spcBef>
          <a:spcPct val="20000"/>
        </a:spcBef>
        <a:spcAft>
          <a:spcPct val="0"/>
        </a:spcAft>
        <a:buChar char=" "/>
        <a:defRPr sz="2000">
          <a:solidFill>
            <a:srgbClr val="4D4D4D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svg"/><Relationship Id="rId7" Type="http://schemas.openxmlformats.org/officeDocument/2006/relationships/image" Target="../media/image56.sv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5.png"/><Relationship Id="rId5" Type="http://schemas.openxmlformats.org/officeDocument/2006/relationships/image" Target="../media/image54.svg"/><Relationship Id="rId4" Type="http://schemas.openxmlformats.org/officeDocument/2006/relationships/image" Target="../media/image5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0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60.png"/><Relationship Id="rId4" Type="http://schemas.openxmlformats.org/officeDocument/2006/relationships/image" Target="../media/image6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sv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6.svg"/><Relationship Id="rId4" Type="http://schemas.openxmlformats.org/officeDocument/2006/relationships/image" Target="../media/image6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sv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6.svg"/><Relationship Id="rId4" Type="http://schemas.openxmlformats.org/officeDocument/2006/relationships/image" Target="../media/image6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vjchoudhary7/customer-segmentation-tutorial-in-python/data" TargetMode="External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vjchoudhary7/customer-segmentation-tutorial-in-python/data" TargetMode="External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slide" Target="slide3.xml"/><Relationship Id="rId7" Type="http://schemas.openxmlformats.org/officeDocument/2006/relationships/image" Target="../media/image1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6" Type="http://schemas.openxmlformats.org/officeDocument/2006/relationships/slide" Target="slide12.xml"/><Relationship Id="rId5" Type="http://schemas.openxmlformats.org/officeDocument/2006/relationships/image" Target="../media/image10.png"/><Relationship Id="rId10" Type="http://schemas.openxmlformats.org/officeDocument/2006/relationships/image" Target="../media/image121.png"/><Relationship Id="rId4" Type="http://schemas.openxmlformats.org/officeDocument/2006/relationships/image" Target="../media/image100.png"/><Relationship Id="rId9" Type="http://schemas.openxmlformats.org/officeDocument/2006/relationships/slide" Target="slide2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vjchoudhary7/customer-segmentation-tutorial-in-python/data" TargetMode="External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vjchoudhary7/customer-segmentation-tutorial-in-python/data" TargetMode="External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vjchoudhary7/customer-segmentation-tutorial-in-python/data" TargetMode="External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vjchoudhary7/customer-segmentation-tutorial-in-python/data" TargetMode="External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8.gif"/><Relationship Id="rId4" Type="http://schemas.openxmlformats.org/officeDocument/2006/relationships/image" Target="../media/image71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60.png"/><Relationship Id="rId4" Type="http://schemas.openxmlformats.org/officeDocument/2006/relationships/image" Target="../media/image8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vjchoudhary7/customer-segmentation-tutorial-in-python/data" TargetMode="External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vjchoudhary7/customer-segmentation-tutorial-in-python/data" TargetMode="External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vjchoudhary7/customer-segmentation-tutorial-in-python/data" TargetMode="External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150.png"/><Relationship Id="rId4" Type="http://schemas.openxmlformats.org/officeDocument/2006/relationships/slide" Target="slide70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18" Type="http://schemas.openxmlformats.org/officeDocument/2006/relationships/image" Target="../media/image35.png"/><Relationship Id="rId26" Type="http://schemas.openxmlformats.org/officeDocument/2006/relationships/image" Target="../media/image43.png"/><Relationship Id="rId3" Type="http://schemas.openxmlformats.org/officeDocument/2006/relationships/image" Target="../media/image20.png"/><Relationship Id="rId21" Type="http://schemas.openxmlformats.org/officeDocument/2006/relationships/image" Target="../media/image38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17" Type="http://schemas.openxmlformats.org/officeDocument/2006/relationships/image" Target="../media/image34.png"/><Relationship Id="rId25" Type="http://schemas.openxmlformats.org/officeDocument/2006/relationships/image" Target="../media/image42.png"/><Relationship Id="rId2" Type="http://schemas.openxmlformats.org/officeDocument/2006/relationships/image" Target="../media/image19.png"/><Relationship Id="rId16" Type="http://schemas.openxmlformats.org/officeDocument/2006/relationships/image" Target="../media/image33.png"/><Relationship Id="rId20" Type="http://schemas.openxmlformats.org/officeDocument/2006/relationships/image" Target="../media/image3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24" Type="http://schemas.openxmlformats.org/officeDocument/2006/relationships/image" Target="../media/image41.png"/><Relationship Id="rId5" Type="http://schemas.openxmlformats.org/officeDocument/2006/relationships/image" Target="../media/image22.png"/><Relationship Id="rId15" Type="http://schemas.openxmlformats.org/officeDocument/2006/relationships/image" Target="../media/image32.png"/><Relationship Id="rId23" Type="http://schemas.openxmlformats.org/officeDocument/2006/relationships/image" Target="../media/image40.png"/><Relationship Id="rId10" Type="http://schemas.openxmlformats.org/officeDocument/2006/relationships/image" Target="../media/image27.png"/><Relationship Id="rId19" Type="http://schemas.openxmlformats.org/officeDocument/2006/relationships/image" Target="../media/image36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Relationship Id="rId14" Type="http://schemas.openxmlformats.org/officeDocument/2006/relationships/image" Target="../media/image31.png"/><Relationship Id="rId22" Type="http://schemas.openxmlformats.org/officeDocument/2006/relationships/image" Target="../media/image39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0.png"/><Relationship Id="rId13" Type="http://schemas.openxmlformats.org/officeDocument/2006/relationships/image" Target="../media/image280.png"/><Relationship Id="rId18" Type="http://schemas.openxmlformats.org/officeDocument/2006/relationships/image" Target="../media/image330.png"/><Relationship Id="rId3" Type="http://schemas.openxmlformats.org/officeDocument/2006/relationships/image" Target="../media/image180.png"/><Relationship Id="rId21" Type="http://schemas.openxmlformats.org/officeDocument/2006/relationships/image" Target="../media/image360.png"/><Relationship Id="rId7" Type="http://schemas.openxmlformats.org/officeDocument/2006/relationships/image" Target="../media/image220.png"/><Relationship Id="rId12" Type="http://schemas.openxmlformats.org/officeDocument/2006/relationships/image" Target="../media/image270.png"/><Relationship Id="rId17" Type="http://schemas.openxmlformats.org/officeDocument/2006/relationships/image" Target="../media/image320.png"/><Relationship Id="rId2" Type="http://schemas.openxmlformats.org/officeDocument/2006/relationships/image" Target="../media/image170.png"/><Relationship Id="rId16" Type="http://schemas.openxmlformats.org/officeDocument/2006/relationships/image" Target="../media/image310.png"/><Relationship Id="rId20" Type="http://schemas.openxmlformats.org/officeDocument/2006/relationships/image" Target="../media/image350.png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210.png"/><Relationship Id="rId11" Type="http://schemas.openxmlformats.org/officeDocument/2006/relationships/image" Target="../media/image260.png"/><Relationship Id="rId5" Type="http://schemas.openxmlformats.org/officeDocument/2006/relationships/image" Target="../media/image200.png"/><Relationship Id="rId15" Type="http://schemas.openxmlformats.org/officeDocument/2006/relationships/image" Target="../media/image300.png"/><Relationship Id="rId10" Type="http://schemas.openxmlformats.org/officeDocument/2006/relationships/image" Target="../media/image250.png"/><Relationship Id="rId19" Type="http://schemas.openxmlformats.org/officeDocument/2006/relationships/image" Target="../media/image340.png"/><Relationship Id="rId4" Type="http://schemas.openxmlformats.org/officeDocument/2006/relationships/image" Target="../media/image190.png"/><Relationship Id="rId9" Type="http://schemas.openxmlformats.org/officeDocument/2006/relationships/image" Target="../media/image240.png"/><Relationship Id="rId14" Type="http://schemas.openxmlformats.org/officeDocument/2006/relationships/image" Target="../media/image290.png"/><Relationship Id="rId22" Type="http://schemas.openxmlformats.org/officeDocument/2006/relationships/image" Target="../media/image37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 sz="quarter"/>
          </p:nvPr>
        </p:nvSpPr>
        <p:spPr>
          <a:xfrm>
            <a:off x="488951" y="1960563"/>
            <a:ext cx="11214100" cy="1828800"/>
          </a:xfrm>
        </p:spPr>
        <p:txBody>
          <a:bodyPr anchor="ctr"/>
          <a:lstStyle/>
          <a:p>
            <a:r>
              <a:rPr lang="en-GB" noProof="0" dirty="0">
                <a:cs typeface="Arial"/>
              </a:rPr>
              <a:t>Homomorphic Applications</a:t>
            </a:r>
            <a:endParaRPr lang="en-GB" noProof="0" dirty="0"/>
          </a:p>
        </p:txBody>
      </p:sp>
      <p:sp>
        <p:nvSpPr>
          <p:cNvPr id="2" name="Subtitle 4">
            <a:extLst>
              <a:ext uri="{FF2B5EF4-FFF2-40B4-BE49-F238E27FC236}">
                <a16:creationId xmlns:a16="http://schemas.microsoft.com/office/drawing/2014/main" id="{8FC1D443-3A69-703A-0130-B5F3CFCD10E3}"/>
              </a:ext>
            </a:extLst>
          </p:cNvPr>
          <p:cNvSpPr>
            <a:spLocks noGrp="1"/>
          </p:cNvSpPr>
          <p:nvPr>
            <p:ph type="subTitle" sz="quarter" idx="1"/>
          </p:nvPr>
        </p:nvSpPr>
        <p:spPr>
          <a:xfrm>
            <a:off x="1805232" y="4693478"/>
            <a:ext cx="8534400" cy="1471826"/>
          </a:xfrm>
        </p:spPr>
        <p:txBody>
          <a:bodyPr/>
          <a:lstStyle/>
          <a:p>
            <a:r>
              <a:rPr lang="en-GB" noProof="0"/>
              <a:t>&lt;Author&gt;</a:t>
            </a:r>
            <a:endParaRPr lang="en-GB" b="0" noProof="0"/>
          </a:p>
          <a:p>
            <a:fld id="{F91DCC54-73D7-4263-A1E7-97D417CA3EA4}" type="datetime1">
              <a:rPr lang="en-GB" b="0" noProof="0" smtClean="0"/>
              <a:t>08/07/2025</a:t>
            </a:fld>
            <a:endParaRPr lang="en-GB" b="0" noProof="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8A8FF4-0E91-B5F9-87E6-CF736AC276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34C1CF73-8C5D-0C49-50F1-E31A4AD73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Box-Cox Transformation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8DACBA4-D964-5882-5426-33EED157894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19671" y="908720"/>
            <a:ext cx="10657416" cy="3011273"/>
          </a:xfrm>
        </p:spPr>
        <p:txBody>
          <a:bodyPr anchor="t"/>
          <a:lstStyle/>
          <a:p>
            <a:pPr marL="0" indent="0">
              <a:buNone/>
            </a:pPr>
            <a:r>
              <a:rPr lang="en-GB" b="1" noProof="0" dirty="0">
                <a:cs typeface="Arial"/>
              </a:rPr>
              <a:t>Evaluation – Accuracy</a:t>
            </a:r>
          </a:p>
          <a:p>
            <a:pPr marL="0" indent="0">
              <a:buNone/>
            </a:pPr>
            <a:endParaRPr lang="en-GB" b="1" noProof="0" dirty="0">
              <a:cs typeface="Arial"/>
            </a:endParaRPr>
          </a:p>
          <a:p>
            <a:pPr marL="0" indent="0">
              <a:buNone/>
            </a:pPr>
            <a:endParaRPr lang="en-GB" b="1" noProof="0" dirty="0">
              <a:cs typeface="Arial"/>
            </a:endParaRPr>
          </a:p>
          <a:p>
            <a:pPr marL="0" indent="0">
              <a:buNone/>
            </a:pPr>
            <a:endParaRPr lang="en-GB" b="1" noProof="0" dirty="0">
              <a:cs typeface="Arial"/>
            </a:endParaRPr>
          </a:p>
          <a:p>
            <a:pPr marL="0" indent="0">
              <a:buNone/>
            </a:pPr>
            <a:endParaRPr lang="en-GB" b="1" noProof="0" dirty="0">
              <a:cs typeface="Arial"/>
            </a:endParaRPr>
          </a:p>
          <a:p>
            <a:pPr marL="0" indent="0">
              <a:buNone/>
            </a:pPr>
            <a:endParaRPr lang="en-GB" b="1" noProof="0" dirty="0">
              <a:cs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3" name="Tabelle 2">
                <a:extLst>
                  <a:ext uri="{FF2B5EF4-FFF2-40B4-BE49-F238E27FC236}">
                    <a16:creationId xmlns:a16="http://schemas.microsoft.com/office/drawing/2014/main" id="{5B38CEF4-3459-AF76-143F-12470F2FB9F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81757518"/>
                  </p:ext>
                </p:extLst>
              </p:nvPr>
            </p:nvGraphicFramePr>
            <p:xfrm>
              <a:off x="1339439" y="1628256"/>
              <a:ext cx="6380480" cy="21234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20710">
                      <a:extLst>
                        <a:ext uri="{9D8B030D-6E8A-4147-A177-3AD203B41FA5}">
                          <a16:colId xmlns:a16="http://schemas.microsoft.com/office/drawing/2014/main" val="3099965844"/>
                        </a:ext>
                      </a:extLst>
                    </a:gridCol>
                    <a:gridCol w="2849593">
                      <a:extLst>
                        <a:ext uri="{9D8B030D-6E8A-4147-A177-3AD203B41FA5}">
                          <a16:colId xmlns:a16="http://schemas.microsoft.com/office/drawing/2014/main" val="805737552"/>
                        </a:ext>
                      </a:extLst>
                    </a:gridCol>
                    <a:gridCol w="2910177">
                      <a:extLst>
                        <a:ext uri="{9D8B030D-6E8A-4147-A177-3AD203B41FA5}">
                          <a16:colId xmlns:a16="http://schemas.microsoft.com/office/drawing/2014/main" val="137624221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1" i="1" noProof="0" smtClean="0">
                                    <a:latin typeface="Cambria Math" panose="02040503050406030204" pitchFamily="18" charset="0"/>
                                  </a:rPr>
                                  <m:t>𝝀</m:t>
                                </m:r>
                              </m:oMath>
                            </m:oMathPara>
                          </a14:m>
                          <a:endParaRPr lang="en-GB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noProof="0" dirty="0"/>
                            <a:t>Non-homomorphically computed </a:t>
                          </a:r>
                          <a14:m>
                            <m:oMath xmlns:m="http://schemas.openxmlformats.org/officeDocument/2006/math">
                              <m:r>
                                <a:rPr lang="en-GB" b="1" i="1" noProof="0" smtClean="0"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oMath>
                          </a14:m>
                          <a:r>
                            <a:rPr lang="en-GB" noProof="0" dirty="0"/>
                            <a:t>-value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noProof="0" dirty="0"/>
                            <a:t>Homomorphically computed </a:t>
                          </a:r>
                          <a14:m>
                            <m:oMath xmlns:m="http://schemas.openxmlformats.org/officeDocument/2006/math">
                              <m:r>
                                <a:rPr lang="en-GB" b="1" i="1" noProof="0" smtClean="0"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oMath>
                          </a14:m>
                          <a:r>
                            <a:rPr lang="en-GB" noProof="0" dirty="0"/>
                            <a:t>-value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3744971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GB" b="0" i="1" noProof="0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oMath>
                            </m:oMathPara>
                          </a14:m>
                          <a:endParaRPr lang="en-GB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GB" b="0" i="1" noProof="0" smtClean="0">
                                    <a:latin typeface="Cambria Math" panose="02040503050406030204" pitchFamily="18" charset="0"/>
                                  </a:rPr>
                                  <m:t>0.16610</m:t>
                                </m:r>
                              </m:oMath>
                            </m:oMathPara>
                          </a14:m>
                          <a:endParaRPr lang="en-GB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GB" b="0" i="1" noProof="0" smtClean="0">
                                    <a:latin typeface="Cambria Math" panose="02040503050406030204" pitchFamily="18" charset="0"/>
                                  </a:rPr>
                                  <m:t>0.16379</m:t>
                                </m:r>
                              </m:oMath>
                            </m:oMathPara>
                          </a14:m>
                          <a:endParaRPr lang="en-GB" noProof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436686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GB" b="0" i="1" noProof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GB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GB" b="0" i="1" noProof="0" smtClean="0">
                                    <a:latin typeface="Cambria Math" panose="02040503050406030204" pitchFamily="18" charset="0"/>
                                  </a:rPr>
                                  <m:t>0.14184</m:t>
                                </m:r>
                              </m:oMath>
                            </m:oMathPara>
                          </a14:m>
                          <a:endParaRPr lang="en-GB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GB" b="0" i="1" noProof="0" smtClean="0">
                                    <a:latin typeface="Cambria Math" panose="02040503050406030204" pitchFamily="18" charset="0"/>
                                  </a:rPr>
                                  <m:t>0.14068</m:t>
                                </m:r>
                              </m:oMath>
                            </m:oMathPara>
                          </a14:m>
                          <a:endParaRPr lang="en-GB" noProof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0269130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GB" b="0" i="1" noProof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GB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GB" b="0" i="1" noProof="0" smtClean="0">
                                    <a:latin typeface="Cambria Math" panose="02040503050406030204" pitchFamily="18" charset="0"/>
                                  </a:rPr>
                                  <m:t>0.15569</m:t>
                                </m:r>
                              </m:oMath>
                            </m:oMathPara>
                          </a14:m>
                          <a:endParaRPr lang="en-GB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GB" b="0" i="1" noProof="0" smtClean="0">
                                    <a:latin typeface="Cambria Math" panose="02040503050406030204" pitchFamily="18" charset="0"/>
                                  </a:rPr>
                                  <m:t>0.15566</m:t>
                                </m:r>
                              </m:oMath>
                            </m:oMathPara>
                          </a14:m>
                          <a:endParaRPr lang="en-GB" noProof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428358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GB" b="0" i="1" noProof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GB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GB" b="0" i="1" noProof="0" smtClean="0">
                                    <a:latin typeface="Cambria Math" panose="02040503050406030204" pitchFamily="18" charset="0"/>
                                  </a:rPr>
                                  <m:t>0.19852</m:t>
                                </m:r>
                              </m:oMath>
                            </m:oMathPara>
                          </a14:m>
                          <a:endParaRPr lang="en-GB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GB" b="0" i="1" noProof="0" smtClean="0">
                                    <a:latin typeface="Cambria Math" panose="02040503050406030204" pitchFamily="18" charset="0"/>
                                  </a:rPr>
                                  <m:t>0.19841</m:t>
                                </m:r>
                              </m:oMath>
                            </m:oMathPara>
                          </a14:m>
                          <a:endParaRPr lang="en-GB" noProof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87762946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3" name="Tabelle 2">
                <a:extLst>
                  <a:ext uri="{FF2B5EF4-FFF2-40B4-BE49-F238E27FC236}">
                    <a16:creationId xmlns:a16="http://schemas.microsoft.com/office/drawing/2014/main" id="{5B38CEF4-3459-AF76-143F-12470F2FB9F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81757518"/>
                  </p:ext>
                </p:extLst>
              </p:nvPr>
            </p:nvGraphicFramePr>
            <p:xfrm>
              <a:off x="1339439" y="1628256"/>
              <a:ext cx="6380480" cy="21234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20710">
                      <a:extLst>
                        <a:ext uri="{9D8B030D-6E8A-4147-A177-3AD203B41FA5}">
                          <a16:colId xmlns:a16="http://schemas.microsoft.com/office/drawing/2014/main" val="3099965844"/>
                        </a:ext>
                      </a:extLst>
                    </a:gridCol>
                    <a:gridCol w="2849593">
                      <a:extLst>
                        <a:ext uri="{9D8B030D-6E8A-4147-A177-3AD203B41FA5}">
                          <a16:colId xmlns:a16="http://schemas.microsoft.com/office/drawing/2014/main" val="805737552"/>
                        </a:ext>
                      </a:extLst>
                    </a:gridCol>
                    <a:gridCol w="2910177">
                      <a:extLst>
                        <a:ext uri="{9D8B030D-6E8A-4147-A177-3AD203B41FA5}">
                          <a16:colId xmlns:a16="http://schemas.microsoft.com/office/drawing/2014/main" val="1376242213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980" t="-4762" r="-931373" b="-23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22009" t="-4762" r="-102991" b="-23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119456" t="-4762" r="-837" b="-2342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3744971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980" t="-180328" r="-931373" b="-3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22009" t="-180328" r="-102991" b="-3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119456" t="-180328" r="-837" b="-30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436686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980" t="-280328" r="-931373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22009" t="-280328" r="-102991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119456" t="-280328" r="-837" b="-20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0269130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980" t="-380328" r="-931373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22009" t="-380328" r="-102991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119456" t="-380328" r="-837" b="-10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428358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980" t="-480328" r="-931373" b="-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22009" t="-480328" r="-102991" b="-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119456" t="-480328" r="-837" b="-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8776294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Sprechblase: rechteckig 1">
                <a:extLst>
                  <a:ext uri="{FF2B5EF4-FFF2-40B4-BE49-F238E27FC236}">
                    <a16:creationId xmlns:a16="http://schemas.microsoft.com/office/drawing/2014/main" id="{E8E45A62-EAB4-A629-6999-6D032A554DAE}"/>
                  </a:ext>
                </a:extLst>
              </p:cNvPr>
              <p:cNvSpPr/>
              <p:nvPr/>
            </p:nvSpPr>
            <p:spPr bwMode="auto">
              <a:xfrm>
                <a:off x="7987162" y="1884995"/>
                <a:ext cx="3772817" cy="905911"/>
              </a:xfrm>
              <a:prstGeom prst="wedgeRectCallout">
                <a:avLst>
                  <a:gd name="adj1" fmla="val -52198"/>
                  <a:gd name="adj2" fmla="val 94476"/>
                </a:avLst>
              </a:prstGeom>
              <a:solidFill>
                <a:schemeClr val="bg1"/>
              </a:solidFill>
              <a:ln w="12700" cap="flat" cmpd="sng" algn="ctr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lvl="0" eaLnBrk="1" hangingPunct="1">
                  <a:spcBef>
                    <a:spcPts val="1200"/>
                  </a:spcBef>
                  <a:spcAft>
                    <a:spcPts val="600"/>
                  </a:spcAft>
                  <a:buClr>
                    <a:srgbClr val="063D79"/>
                  </a:buClr>
                  <a:buSzPct val="80000"/>
                  <a:defRPr/>
                </a:pPr>
                <a:r>
                  <a:rPr lang="en-GB" sz="1600" kern="0" noProof="0" dirty="0">
                    <a:latin typeface="+mn-lt"/>
                    <a:cs typeface="Arial"/>
                  </a:rPr>
                  <a:t>High Accuracy</a:t>
                </a:r>
                <a:br>
                  <a:rPr lang="en-GB" sz="1600" b="0" kern="0" noProof="0" dirty="0">
                    <a:latin typeface="+mn-lt"/>
                    <a:cs typeface="Arial"/>
                  </a:rPr>
                </a:br>
                <a:r>
                  <a:rPr lang="en-GB" sz="1600" b="0" kern="0" noProof="0" dirty="0">
                    <a:latin typeface="+mn-lt"/>
                    <a:cs typeface="Arial"/>
                  </a:rPr>
                  <a:t>Doing the operation homomorphically yields vary accurate </a:t>
                </a:r>
                <a14:m>
                  <m:oMath xmlns:m="http://schemas.openxmlformats.org/officeDocument/2006/math">
                    <m:r>
                      <a:rPr lang="en-GB" sz="1600" b="0" i="1" kern="0" noProof="0" smtClean="0">
                        <a:latin typeface="Cambria Math" panose="02040503050406030204" pitchFamily="18" charset="0"/>
                        <a:cs typeface="Arial"/>
                      </a:rPr>
                      <m:t>𝑐</m:t>
                    </m:r>
                  </m:oMath>
                </a14:m>
                <a:r>
                  <a:rPr lang="en-GB" sz="1600" b="0" kern="0" noProof="0" dirty="0">
                    <a:latin typeface="+mn-lt"/>
                    <a:cs typeface="Arial"/>
                  </a:rPr>
                  <a:t>-values</a:t>
                </a:r>
              </a:p>
            </p:txBody>
          </p:sp>
        </mc:Choice>
        <mc:Fallback>
          <p:sp>
            <p:nvSpPr>
              <p:cNvPr id="2" name="Sprechblase: rechteckig 1">
                <a:extLst>
                  <a:ext uri="{FF2B5EF4-FFF2-40B4-BE49-F238E27FC236}">
                    <a16:creationId xmlns:a16="http://schemas.microsoft.com/office/drawing/2014/main" id="{E8E45A62-EAB4-A629-6999-6D032A554D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987162" y="1884995"/>
                <a:ext cx="3772817" cy="905911"/>
              </a:xfrm>
              <a:prstGeom prst="wedgeRectCallout">
                <a:avLst>
                  <a:gd name="adj1" fmla="val -52198"/>
                  <a:gd name="adj2" fmla="val 94476"/>
                </a:avLst>
              </a:prstGeom>
              <a:blipFill>
                <a:blip r:embed="rId3"/>
                <a:stretch>
                  <a:fillRect t="-917"/>
                </a:stretch>
              </a:blipFill>
              <a:ln w="12700" cap="flat" cmpd="sng" algn="ctr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Inhaltsplatzhalter 2">
                <a:extLst>
                  <a:ext uri="{FF2B5EF4-FFF2-40B4-BE49-F238E27FC236}">
                    <a16:creationId xmlns:a16="http://schemas.microsoft.com/office/drawing/2014/main" id="{A4543121-C25D-62A1-4FEA-FFF3F5495454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2135002" y="4392328"/>
                <a:ext cx="8241450" cy="1136175"/>
              </a:xfrm>
              <a:prstGeom prst="rect">
                <a:avLst/>
              </a:prstGeom>
              <a:noFill/>
              <a:ln w="28575">
                <a:solidFill>
                  <a:schemeClr val="accent1"/>
                </a:solidFill>
                <a:miter lim="800000"/>
              </a:ln>
              <a:effectLst/>
            </p:spPr>
            <p:txBody>
              <a:bodyPr vert="horz" wrap="square" lIns="92075" tIns="46038" rIns="92075" bIns="46038" numCol="1" anchor="ctr" anchorCtr="0" compatLnSpc="1"/>
              <a:lstStyle>
                <a:lvl1pPr marL="0" indent="0" algn="l" rtl="0" eaLnBrk="1" fontAlgn="base" hangingPunct="1">
                  <a:spcBef>
                    <a:spcPts val="1200"/>
                  </a:spcBef>
                  <a:spcAft>
                    <a:spcPts val="600"/>
                  </a:spcAft>
                  <a:buClr>
                    <a:srgbClr val="063D79"/>
                  </a:buClr>
                  <a:buSzPct val="80000"/>
                  <a:buFontTx/>
                  <a:buNone/>
                  <a:defRPr sz="28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1" fontAlgn="base" hangingPunct="1">
                  <a:spcBef>
                    <a:spcPts val="600"/>
                  </a:spcBef>
                  <a:spcAft>
                    <a:spcPts val="600"/>
                  </a:spcAft>
                  <a:buClr>
                    <a:srgbClr val="063D79"/>
                  </a:buClr>
                  <a:buSzPct val="100000"/>
                  <a:buFont typeface="Wingdings" panose="05000000000000000000" pitchFamily="2" charset="2"/>
                  <a:buChar char="Ø"/>
                  <a:defRPr sz="2400">
                    <a:solidFill>
                      <a:schemeClr val="tx2"/>
                    </a:solidFill>
                    <a:latin typeface="+mn-lt"/>
                  </a:defRPr>
                </a:lvl2pPr>
                <a:lvl3pPr marL="1143000" indent="-228600" algn="l" rtl="0" eaLnBrk="1" fontAlgn="base" hangingPunct="1">
                  <a:spcBef>
                    <a:spcPts val="600"/>
                  </a:spcBef>
                  <a:spcAft>
                    <a:spcPts val="600"/>
                  </a:spcAft>
                  <a:buClr>
                    <a:srgbClr val="063D79"/>
                  </a:buClr>
                  <a:buChar char="–"/>
                  <a:defRPr sz="2000">
                    <a:solidFill>
                      <a:schemeClr val="tx2"/>
                    </a:solidFill>
                    <a:latin typeface="+mn-lt"/>
                  </a:defRPr>
                </a:lvl3pPr>
                <a:lvl4pPr marL="1562100" indent="-228600" algn="l" rtl="0" eaLnBrk="1" fontAlgn="base" hangingPunct="1">
                  <a:spcBef>
                    <a:spcPts val="600"/>
                  </a:spcBef>
                  <a:spcAft>
                    <a:spcPts val="600"/>
                  </a:spcAft>
                  <a:buClr>
                    <a:srgbClr val="063D79"/>
                  </a:buClr>
                  <a:buFont typeface="Wingdings" panose="05000000000000000000" pitchFamily="2" charset="2"/>
                  <a:buChar char="§"/>
                  <a:defRPr sz="1800">
                    <a:solidFill>
                      <a:schemeClr val="tx2"/>
                    </a:solidFill>
                    <a:latin typeface="+mn-lt"/>
                  </a:defRPr>
                </a:lvl4pPr>
                <a:lvl5pPr marL="1981200" indent="-228600" algn="l" rtl="0" eaLnBrk="1" fontAlgn="base" hangingPunct="1">
                  <a:spcBef>
                    <a:spcPts val="600"/>
                  </a:spcBef>
                  <a:spcAft>
                    <a:spcPts val="600"/>
                  </a:spcAft>
                  <a:buClr>
                    <a:srgbClr val="063D79"/>
                  </a:buClr>
                  <a:buChar char=" "/>
                  <a:defRPr sz="1800">
                    <a:solidFill>
                      <a:schemeClr val="tx2"/>
                    </a:solidFill>
                    <a:latin typeface="+mn-lt"/>
                  </a:defRPr>
                </a:lvl5pPr>
                <a:lvl6pPr marL="24384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 "/>
                  <a:defRPr sz="1800">
                    <a:solidFill>
                      <a:srgbClr val="4D4D4D"/>
                    </a:solidFill>
                    <a:latin typeface="+mn-lt"/>
                  </a:defRPr>
                </a:lvl6pPr>
                <a:lvl7pPr marL="28956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 "/>
                  <a:defRPr sz="1800">
                    <a:solidFill>
                      <a:srgbClr val="4D4D4D"/>
                    </a:solidFill>
                    <a:latin typeface="+mn-lt"/>
                  </a:defRPr>
                </a:lvl7pPr>
                <a:lvl8pPr marL="33528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 "/>
                  <a:defRPr sz="1800">
                    <a:solidFill>
                      <a:srgbClr val="4D4D4D"/>
                    </a:solidFill>
                    <a:latin typeface="+mn-lt"/>
                  </a:defRPr>
                </a:lvl8pPr>
                <a:lvl9pPr marL="3810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 "/>
                  <a:defRPr sz="1800">
                    <a:solidFill>
                      <a:srgbClr val="4D4D4D"/>
                    </a:solidFill>
                    <a:latin typeface="+mn-lt"/>
                  </a:defRPr>
                </a:lvl9pPr>
              </a:lstStyle>
              <a:p>
                <a:pPr lvl="0">
                  <a:defRPr/>
                </a:pPr>
                <a14:m>
                  <m:oMath xmlns:m="http://schemas.openxmlformats.org/officeDocument/2006/math">
                    <m:r>
                      <a:rPr kumimoji="0" lang="en-GB" sz="20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/>
                      </a:rPr>
                      <m:t>𝜆</m:t>
                    </m:r>
                    <m:r>
                      <a:rPr kumimoji="0" lang="en-GB" sz="20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/>
                      </a:rPr>
                      <m:t>=0</m:t>
                    </m:r>
                  </m:oMath>
                </a14:m>
                <a:r>
                  <a:rPr kumimoji="0" lang="en-GB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 should be the correct choice for the transformation.</a:t>
                </a:r>
                <a:br>
                  <a:rPr lang="en-GB" sz="2000" b="0" kern="0" noProof="0" dirty="0">
                    <a:solidFill>
                      <a:srgbClr val="000000"/>
                    </a:solidFill>
                    <a:latin typeface="Arial"/>
                    <a:cs typeface="Arial"/>
                  </a:rPr>
                </a:br>
                <a:r>
                  <a:rPr lang="en-GB" sz="2000" kern="0" noProof="0" dirty="0">
                    <a:solidFill>
                      <a:srgbClr val="000000"/>
                    </a:solidFill>
                    <a:latin typeface="Arial"/>
                    <a:cs typeface="Arial"/>
                  </a:rPr>
                  <a:t>But: </a:t>
                </a:r>
                <a:r>
                  <a:rPr lang="en-GB" sz="2000" b="0" kern="0" noProof="0" dirty="0">
                    <a:solidFill>
                      <a:srgbClr val="000000"/>
                    </a:solidFill>
                    <a:latin typeface="Arial"/>
                    <a:cs typeface="Arial"/>
                  </a:rPr>
                  <a:t>When applying our formula for finding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000" b="0" i="1" kern="0" noProof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en-GB" sz="2000" b="0" i="1" kern="0" noProof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𝜆</m:t>
                        </m:r>
                      </m:e>
                      <m:sub>
                        <m:r>
                          <a:rPr lang="en-GB" sz="2000" b="0" i="1" kern="0" noProof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𝑚𝑖𝑛</m:t>
                        </m:r>
                      </m:sub>
                    </m:sSub>
                  </m:oMath>
                </a14:m>
                <a:r>
                  <a:rPr kumimoji="0" lang="en-GB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 we get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000" b="0" i="1" kern="0" noProof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en-GB" sz="2000" b="0" i="1" kern="0" noProof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𝜆</m:t>
                        </m:r>
                      </m:e>
                      <m:sub>
                        <m:r>
                          <a:rPr lang="en-GB" sz="2000" b="0" i="1" kern="0" noProof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𝑚𝑖𝑛</m:t>
                        </m:r>
                      </m:sub>
                    </m:sSub>
                    <m:r>
                      <a:rPr lang="en-GB" sz="2000" b="0" i="0" kern="0" noProof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Arial"/>
                      </a:rPr>
                      <m:t>=0.1382</m:t>
                    </m:r>
                  </m:oMath>
                </a14:m>
                <a:endParaRPr kumimoji="0" lang="en-GB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endParaRPr>
              </a:p>
            </p:txBody>
          </p:sp>
        </mc:Choice>
        <mc:Fallback>
          <p:sp>
            <p:nvSpPr>
              <p:cNvPr id="6" name="Inhaltsplatzhalter 2">
                <a:extLst>
                  <a:ext uri="{FF2B5EF4-FFF2-40B4-BE49-F238E27FC236}">
                    <a16:creationId xmlns:a16="http://schemas.microsoft.com/office/drawing/2014/main" id="{A4543121-C25D-62A1-4FEA-FFF3F54954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135002" y="4392328"/>
                <a:ext cx="8241450" cy="1136175"/>
              </a:xfrm>
              <a:prstGeom prst="rect">
                <a:avLst/>
              </a:prstGeom>
              <a:blipFill>
                <a:blip r:embed="rId4"/>
                <a:stretch>
                  <a:fillRect l="-590"/>
                </a:stretch>
              </a:blipFill>
              <a:ln w="28575">
                <a:solidFill>
                  <a:schemeClr val="accent1"/>
                </a:solidFill>
                <a:miter lim="800000"/>
              </a:ln>
              <a:effectLst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Pfeil: nach rechts 6">
            <a:extLst>
              <a:ext uri="{FF2B5EF4-FFF2-40B4-BE49-F238E27FC236}">
                <a16:creationId xmlns:a16="http://schemas.microsoft.com/office/drawing/2014/main" id="{AAAE52B4-9736-FF56-357A-26D334C7C37E}"/>
              </a:ext>
            </a:extLst>
          </p:cNvPr>
          <p:cNvSpPr/>
          <p:nvPr/>
        </p:nvSpPr>
        <p:spPr bwMode="auto">
          <a:xfrm>
            <a:off x="1339439" y="4770783"/>
            <a:ext cx="654658" cy="403302"/>
          </a:xfrm>
          <a:prstGeom prst="rightArrow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GB" sz="1600" b="1" i="0" u="none" strike="noStrike" cap="none" normalizeH="0" baseline="0" noProof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05661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  <p:bldP spid="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6A0C66-1F5F-564E-969B-294497E22E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B555A71B-5DFA-17FA-B141-36EF21D2D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Box-Cox Transformation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B2047659-0F32-6270-CE41-2B30CB234D7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19671" y="908720"/>
            <a:ext cx="10657416" cy="5184576"/>
          </a:xfrm>
        </p:spPr>
        <p:txBody>
          <a:bodyPr anchor="t"/>
          <a:lstStyle/>
          <a:p>
            <a:pPr marL="0" indent="0">
              <a:buNone/>
            </a:pPr>
            <a:r>
              <a:rPr lang="en-GB" b="1" noProof="0" dirty="0">
                <a:cs typeface="Arial"/>
              </a:rPr>
              <a:t>Evaluation – Results</a:t>
            </a:r>
            <a:br>
              <a:rPr lang="en-GB" b="1" noProof="0" dirty="0">
                <a:cs typeface="Arial"/>
              </a:rPr>
            </a:br>
            <a:br>
              <a:rPr lang="en-GB" b="1" noProof="0" dirty="0">
                <a:cs typeface="Arial"/>
              </a:rPr>
            </a:br>
            <a:endParaRPr lang="en-GB" b="1" noProof="0" dirty="0">
              <a:cs typeface="Arial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07FBE18F-1E41-8850-869C-12372B9064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26291" y="1569374"/>
            <a:ext cx="5939418" cy="4379906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D55F4426-881B-FE85-80B0-B82A87C49A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26291" y="1569374"/>
            <a:ext cx="5939418" cy="4379906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73963799-22EF-5F15-5CAD-9AE64D8E116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126291" y="1569374"/>
            <a:ext cx="5939418" cy="4379906"/>
          </a:xfrm>
          <a:prstGeom prst="rect">
            <a:avLst/>
          </a:prstGeom>
        </p:spPr>
      </p:pic>
      <p:sp>
        <p:nvSpPr>
          <p:cNvPr id="10" name="Sprechblase: rechteckig 9">
            <a:extLst>
              <a:ext uri="{FF2B5EF4-FFF2-40B4-BE49-F238E27FC236}">
                <a16:creationId xmlns:a16="http://schemas.microsoft.com/office/drawing/2014/main" id="{56FAF11F-22EA-1E53-9095-93B7021FFB5A}"/>
              </a:ext>
            </a:extLst>
          </p:cNvPr>
          <p:cNvSpPr/>
          <p:nvPr/>
        </p:nvSpPr>
        <p:spPr bwMode="auto">
          <a:xfrm>
            <a:off x="8493796" y="1168872"/>
            <a:ext cx="3455205" cy="400502"/>
          </a:xfrm>
          <a:prstGeom prst="wedgeRectCallout">
            <a:avLst>
              <a:gd name="adj1" fmla="val -41285"/>
              <a:gd name="adj2" fmla="val 128507"/>
            </a:avLst>
          </a:prstGeom>
          <a:solidFill>
            <a:schemeClr val="bg1"/>
          </a:solidFill>
          <a:ln w="12700" cap="flat" cmpd="sng" algn="ctr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lvl="0" eaLnBrk="1" hangingPunct="1">
              <a:spcBef>
                <a:spcPts val="1200"/>
              </a:spcBef>
              <a:spcAft>
                <a:spcPts val="600"/>
              </a:spcAft>
              <a:buClr>
                <a:srgbClr val="063D79"/>
              </a:buClr>
              <a:buSzPct val="80000"/>
              <a:defRPr/>
            </a:pPr>
            <a:r>
              <a:rPr lang="en-GB" sz="1600" b="0" kern="0" noProof="0" dirty="0">
                <a:latin typeface="+mn-lt"/>
                <a:cs typeface="Arial"/>
              </a:rPr>
              <a:t>Original data before transformation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Sprechblase: rechteckig 10">
                <a:extLst>
                  <a:ext uri="{FF2B5EF4-FFF2-40B4-BE49-F238E27FC236}">
                    <a16:creationId xmlns:a16="http://schemas.microsoft.com/office/drawing/2014/main" id="{6FDB411C-150D-5AE1-E771-2BEA822202B3}"/>
                  </a:ext>
                </a:extLst>
              </p:cNvPr>
              <p:cNvSpPr/>
              <p:nvPr/>
            </p:nvSpPr>
            <p:spPr bwMode="auto">
              <a:xfrm>
                <a:off x="519963" y="3501008"/>
                <a:ext cx="3455205" cy="646112"/>
              </a:xfrm>
              <a:prstGeom prst="wedgeRectCallout">
                <a:avLst>
                  <a:gd name="adj1" fmla="val 58820"/>
                  <a:gd name="adj2" fmla="val 164188"/>
                </a:avLst>
              </a:prstGeom>
              <a:solidFill>
                <a:schemeClr val="bg1"/>
              </a:solidFill>
              <a:ln w="12700" cap="flat" cmpd="sng" algn="ctr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lvl="0" eaLnBrk="1" hangingPunct="1">
                  <a:spcBef>
                    <a:spcPts val="1200"/>
                  </a:spcBef>
                  <a:spcAft>
                    <a:spcPts val="600"/>
                  </a:spcAft>
                  <a:buClr>
                    <a:srgbClr val="063D79"/>
                  </a:buClr>
                  <a:buSzPct val="80000"/>
                  <a:defRPr/>
                </a:pPr>
                <a:r>
                  <a:rPr lang="en-GB" sz="1600" b="0" kern="0" noProof="0" dirty="0">
                    <a:latin typeface="+mn-lt"/>
                    <a:cs typeface="Arial"/>
                  </a:rPr>
                  <a:t>Correct result (</a:t>
                </a:r>
                <a14:m>
                  <m:oMath xmlns:m="http://schemas.openxmlformats.org/officeDocument/2006/math">
                    <m:r>
                      <a:rPr lang="en-GB" sz="1600" b="0" i="1" kern="0" noProof="0" smtClean="0">
                        <a:latin typeface="Cambria Math" panose="02040503050406030204" pitchFamily="18" charset="0"/>
                        <a:cs typeface="Arial"/>
                      </a:rPr>
                      <m:t>𝜆</m:t>
                    </m:r>
                    <m:r>
                      <a:rPr lang="en-GB" sz="1600" b="0" i="1" kern="0" noProof="0" smtClean="0">
                        <a:latin typeface="Cambria Math" panose="02040503050406030204" pitchFamily="18" charset="0"/>
                        <a:cs typeface="Arial"/>
                      </a:rPr>
                      <m:t>=0</m:t>
                    </m:r>
                  </m:oMath>
                </a14:m>
                <a:r>
                  <a:rPr lang="en-GB" sz="1600" b="0" kern="0" noProof="0" dirty="0">
                    <a:latin typeface="+mn-lt"/>
                    <a:cs typeface="Arial"/>
                  </a:rPr>
                  <a:t>), computed non-homomorphically</a:t>
                </a:r>
              </a:p>
            </p:txBody>
          </p:sp>
        </mc:Choice>
        <mc:Fallback>
          <p:sp>
            <p:nvSpPr>
              <p:cNvPr id="11" name="Sprechblase: rechteckig 10">
                <a:extLst>
                  <a:ext uri="{FF2B5EF4-FFF2-40B4-BE49-F238E27FC236}">
                    <a16:creationId xmlns:a16="http://schemas.microsoft.com/office/drawing/2014/main" id="{6FDB411C-150D-5AE1-E771-2BEA822202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19963" y="3501008"/>
                <a:ext cx="3455205" cy="646112"/>
              </a:xfrm>
              <a:prstGeom prst="wedgeRectCallout">
                <a:avLst>
                  <a:gd name="adj1" fmla="val 58820"/>
                  <a:gd name="adj2" fmla="val 164188"/>
                </a:avLst>
              </a:prstGeom>
              <a:blipFill>
                <a:blip r:embed="rId8"/>
                <a:stretch>
                  <a:fillRect l="-645" t="-870"/>
                </a:stretch>
              </a:blipFill>
              <a:ln w="12700" cap="flat" cmpd="sng" algn="ctr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Sprechblase: rechteckig 11">
            <a:extLst>
              <a:ext uri="{FF2B5EF4-FFF2-40B4-BE49-F238E27FC236}">
                <a16:creationId xmlns:a16="http://schemas.microsoft.com/office/drawing/2014/main" id="{5CF68669-8FF7-F5FC-5CF5-58C36E43CEC8}"/>
              </a:ext>
            </a:extLst>
          </p:cNvPr>
          <p:cNvSpPr/>
          <p:nvPr/>
        </p:nvSpPr>
        <p:spPr bwMode="auto">
          <a:xfrm>
            <a:off x="9002969" y="5190962"/>
            <a:ext cx="2741107" cy="587537"/>
          </a:xfrm>
          <a:prstGeom prst="wedgeRectCallout">
            <a:avLst>
              <a:gd name="adj1" fmla="val -65589"/>
              <a:gd name="adj2" fmla="val -111887"/>
            </a:avLst>
          </a:prstGeom>
          <a:solidFill>
            <a:schemeClr val="bg1"/>
          </a:solidFill>
          <a:ln w="12700" cap="flat" cmpd="sng" algn="ctr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lvl="0" eaLnBrk="1" hangingPunct="1">
              <a:spcBef>
                <a:spcPts val="1200"/>
              </a:spcBef>
              <a:spcAft>
                <a:spcPts val="600"/>
              </a:spcAft>
              <a:buClr>
                <a:srgbClr val="063D79"/>
              </a:buClr>
              <a:buSzPct val="80000"/>
              <a:defRPr/>
            </a:pPr>
            <a:r>
              <a:rPr lang="en-GB" sz="1600" b="0" kern="0" noProof="0" dirty="0">
                <a:latin typeface="+mn-lt"/>
                <a:cs typeface="Arial"/>
              </a:rPr>
              <a:t>Result of the homomorphic computation.</a:t>
            </a:r>
          </a:p>
        </p:txBody>
      </p:sp>
    </p:spTree>
    <p:extLst>
      <p:ext uri="{BB962C8B-B14F-4D97-AF65-F5344CB8AC3E}">
        <p14:creationId xmlns:p14="http://schemas.microsoft.com/office/powerpoint/2010/main" val="1642800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C7A4D8E-A8F2-F2C5-C1E9-E18104C65E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Linear Regression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1720FBF-8511-7349-3B45-86E942FFBD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100" noProof="0" dirty="0"/>
              <a:t>Prantl, T. </a:t>
            </a:r>
            <a:r>
              <a:rPr lang="en-GB" sz="1100" i="1" noProof="0" dirty="0"/>
              <a:t>et al.</a:t>
            </a:r>
            <a:r>
              <a:rPr lang="en-GB" sz="1100" noProof="0" dirty="0"/>
              <a:t> (2023). Performance Impact Analysis of Homomorphic Encryption: A Case Study Using Linear Regression as an Example. In: Meng, W., Yan, Z., </a:t>
            </a:r>
            <a:r>
              <a:rPr lang="en-GB" sz="1100" noProof="0" dirty="0" err="1"/>
              <a:t>Piuri</a:t>
            </a:r>
            <a:r>
              <a:rPr lang="en-GB" sz="1100" noProof="0" dirty="0"/>
              <a:t>, V. (eds) Information Security Practice and Experience. ISPEC 2023. Lecture Notes in Computer Science, vol 14341. Springer, Singapore. https://doi.org/10.1007/978-981-99-7032-2_17</a:t>
            </a:r>
          </a:p>
        </p:txBody>
      </p:sp>
    </p:spTree>
    <p:extLst>
      <p:ext uri="{BB962C8B-B14F-4D97-AF65-F5344CB8AC3E}">
        <p14:creationId xmlns:p14="http://schemas.microsoft.com/office/powerpoint/2010/main" val="17334904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B5F182-AD78-05F7-F80D-43CD6A9D98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F64DBB21-6E2E-5E25-2E91-D9B12CAB8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Linear Regression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platzhalter 4">
                <a:extLst>
                  <a:ext uri="{FF2B5EF4-FFF2-40B4-BE49-F238E27FC236}">
                    <a16:creationId xmlns:a16="http://schemas.microsoft.com/office/drawing/2014/main" id="{4B3AC880-70EB-CB3C-34ED-5B5E6663AF2A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719671" y="908720"/>
                <a:ext cx="10657416" cy="5184576"/>
              </a:xfrm>
            </p:spPr>
            <p:txBody>
              <a:bodyPr anchor="ctr"/>
              <a:lstStyle/>
              <a:p>
                <a:pPr marL="0" indent="0">
                  <a:buNone/>
                </a:pPr>
                <a:r>
                  <a:rPr lang="en-GB" b="1" noProof="0" dirty="0">
                    <a:cs typeface="Arial"/>
                  </a:rPr>
                  <a:t>Linear regression </a:t>
                </a:r>
                <a:r>
                  <a:rPr lang="en-GB" noProof="0" dirty="0">
                    <a:cs typeface="Arial"/>
                  </a:rPr>
                  <a:t>describes the problem to find a linear representation, that describes the relationship of a depended variable, and a set of independent variables (features).</a:t>
                </a:r>
                <a:br>
                  <a:rPr lang="en-GB" noProof="0" dirty="0">
                    <a:cs typeface="Arial"/>
                  </a:rPr>
                </a:br>
                <a:endParaRPr lang="en-GB" noProof="0" dirty="0">
                  <a:cs typeface="Arial"/>
                </a:endParaRPr>
              </a:p>
              <a:p>
                <a:pPr marL="0" indent="0">
                  <a:buNone/>
                </a:pPr>
                <a:r>
                  <a:rPr lang="en-GB" noProof="0" dirty="0">
                    <a:cs typeface="Arial"/>
                  </a:rPr>
                  <a:t>We get a set of datapoints: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noProof="0" smtClean="0">
                          <a:latin typeface="Cambria Math" panose="02040503050406030204" pitchFamily="18" charset="0"/>
                          <a:cs typeface="Arial"/>
                        </a:rPr>
                        <m:t>𝐷</m:t>
                      </m:r>
                      <m:r>
                        <a:rPr lang="en-GB" b="0" i="1" noProof="0" smtClean="0">
                          <a:latin typeface="Cambria Math" panose="02040503050406030204" pitchFamily="18" charset="0"/>
                          <a:cs typeface="Arial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GB" i="1" noProof="0" smtClean="0">
                              <a:latin typeface="Cambria Math" panose="02040503050406030204" pitchFamily="18" charset="0"/>
                              <a:cs typeface="Arial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GB" i="1" noProof="0" smtClean="0">
                                  <a:latin typeface="Cambria Math" panose="02040503050406030204" pitchFamily="18" charset="0"/>
                                  <a:cs typeface="Arial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i="1" noProof="0" smtClean="0">
                                      <a:latin typeface="Cambria Math" panose="02040503050406030204" pitchFamily="18" charset="0"/>
                                      <a:cs typeface="Arial"/>
                                    </a:rPr>
                                  </m:ctrlPr>
                                </m:sSubPr>
                                <m:e>
                                  <m:r>
                                    <a:rPr lang="en-GB" i="1" noProof="0" smtClean="0">
                                      <a:latin typeface="Cambria Math" panose="02040503050406030204" pitchFamily="18" charset="0"/>
                                      <a:cs typeface="Arial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GB" i="1" noProof="0" smtClean="0">
                                      <a:latin typeface="Cambria Math" panose="02040503050406030204" pitchFamily="18" charset="0"/>
                                      <a:cs typeface="Arial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GB" i="1" noProof="0" smtClean="0">
                                  <a:latin typeface="Cambria Math" panose="02040503050406030204" pitchFamily="18" charset="0"/>
                                  <a:cs typeface="Arial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GB" b="0" i="1" noProof="0" smtClean="0">
                                      <a:latin typeface="Cambria Math" panose="02040503050406030204" pitchFamily="18" charset="0"/>
                                      <a:cs typeface="Arial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noProof="0" smtClean="0">
                                      <a:latin typeface="Cambria Math" panose="02040503050406030204" pitchFamily="18" charset="0"/>
                                      <a:cs typeface="Arial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GB" b="0" i="1" noProof="0" smtClean="0">
                                      <a:latin typeface="Cambria Math" panose="02040503050406030204" pitchFamily="18" charset="0"/>
                                      <a:cs typeface="Arial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GB" i="1" noProof="0" smtClean="0">
                              <a:latin typeface="Cambria Math" panose="02040503050406030204" pitchFamily="18" charset="0"/>
                              <a:cs typeface="Arial"/>
                            </a:rPr>
                            <m:t>,</m:t>
                          </m:r>
                          <m:d>
                            <m:dPr>
                              <m:ctrlPr>
                                <a:rPr lang="en-GB" i="1" noProof="0" smtClean="0">
                                  <a:latin typeface="Cambria Math" panose="02040503050406030204" pitchFamily="18" charset="0"/>
                                  <a:cs typeface="Arial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i="1" noProof="0" smtClean="0">
                                      <a:latin typeface="Cambria Math" panose="02040503050406030204" pitchFamily="18" charset="0"/>
                                      <a:cs typeface="Arial"/>
                                    </a:rPr>
                                  </m:ctrlPr>
                                </m:sSubPr>
                                <m:e>
                                  <m:r>
                                    <a:rPr lang="en-GB" i="1" noProof="0" smtClean="0">
                                      <a:latin typeface="Cambria Math" panose="02040503050406030204" pitchFamily="18" charset="0"/>
                                      <a:cs typeface="Arial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GB" b="0" i="1" noProof="0" smtClean="0">
                                      <a:latin typeface="Cambria Math" panose="02040503050406030204" pitchFamily="18" charset="0"/>
                                      <a:cs typeface="Arial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GB" i="1" noProof="0" smtClean="0">
                                  <a:latin typeface="Cambria Math" panose="02040503050406030204" pitchFamily="18" charset="0"/>
                                  <a:cs typeface="Arial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GB" b="0" i="1" noProof="0" smtClean="0">
                                      <a:latin typeface="Cambria Math" panose="02040503050406030204" pitchFamily="18" charset="0"/>
                                      <a:cs typeface="Arial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noProof="0" smtClean="0">
                                      <a:latin typeface="Cambria Math" panose="02040503050406030204" pitchFamily="18" charset="0"/>
                                      <a:cs typeface="Arial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GB" b="0" i="1" noProof="0" smtClean="0">
                                      <a:latin typeface="Cambria Math" panose="02040503050406030204" pitchFamily="18" charset="0"/>
                                      <a:cs typeface="Arial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GB" i="1" noProof="0" smtClean="0">
                              <a:latin typeface="Cambria Math" panose="02040503050406030204" pitchFamily="18" charset="0"/>
                              <a:cs typeface="Arial"/>
                            </a:rPr>
                            <m:t>,…</m:t>
                          </m:r>
                          <m:r>
                            <a:rPr lang="en-GB" b="0" i="1" noProof="0" smtClean="0">
                              <a:latin typeface="Cambria Math" panose="02040503050406030204" pitchFamily="18" charset="0"/>
                              <a:cs typeface="Arial"/>
                            </a:rPr>
                            <m:t>,</m:t>
                          </m:r>
                          <m:d>
                            <m:dPr>
                              <m:ctrlPr>
                                <a:rPr lang="en-GB" i="1" noProof="0" smtClean="0">
                                  <a:latin typeface="Cambria Math" panose="02040503050406030204" pitchFamily="18" charset="0"/>
                                  <a:cs typeface="Arial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i="1" noProof="0" smtClean="0">
                                      <a:latin typeface="Cambria Math" panose="02040503050406030204" pitchFamily="18" charset="0"/>
                                      <a:cs typeface="Arial"/>
                                    </a:rPr>
                                  </m:ctrlPr>
                                </m:sSubPr>
                                <m:e>
                                  <m:r>
                                    <a:rPr lang="en-GB" i="1" noProof="0" smtClean="0">
                                      <a:latin typeface="Cambria Math" panose="02040503050406030204" pitchFamily="18" charset="0"/>
                                      <a:cs typeface="Arial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GB" b="0" i="1" noProof="0" smtClean="0">
                                      <a:latin typeface="Cambria Math" panose="02040503050406030204" pitchFamily="18" charset="0"/>
                                      <a:cs typeface="Arial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GB" i="1" noProof="0" smtClean="0">
                                  <a:latin typeface="Cambria Math" panose="02040503050406030204" pitchFamily="18" charset="0"/>
                                  <a:cs typeface="Arial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GB" b="0" i="1" noProof="0" smtClean="0">
                                      <a:latin typeface="Cambria Math" panose="02040503050406030204" pitchFamily="18" charset="0"/>
                                      <a:cs typeface="Arial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noProof="0" smtClean="0">
                                      <a:latin typeface="Cambria Math" panose="02040503050406030204" pitchFamily="18" charset="0"/>
                                      <a:cs typeface="Arial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GB" b="0" i="1" noProof="0" smtClean="0">
                                      <a:latin typeface="Cambria Math" panose="02040503050406030204" pitchFamily="18" charset="0"/>
                                      <a:cs typeface="Arial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GB" noProof="0" dirty="0">
                  <a:cs typeface="Arial"/>
                </a:endParaRPr>
              </a:p>
              <a:p>
                <a:pPr marL="0" indent="0">
                  <a:buNone/>
                </a:pPr>
                <a:r>
                  <a:rPr lang="en-GB" noProof="0" dirty="0">
                    <a:cs typeface="Arial"/>
                  </a:rPr>
                  <a:t>And we search for the best weight vector </a:t>
                </a:r>
                <a14:m>
                  <m:oMath xmlns:m="http://schemas.openxmlformats.org/officeDocument/2006/math">
                    <m:r>
                      <a:rPr lang="en-GB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/>
                      </a:rPr>
                      <m:t>𝜃</m:t>
                    </m:r>
                    <m:r>
                      <a:rPr lang="en-GB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/>
                      </a:rPr>
                      <m:t>=</m:t>
                    </m:r>
                    <m:sSup>
                      <m:sSupPr>
                        <m:ctrlPr>
                          <a:rPr lang="en-GB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/>
                                  </a:rPr>
                                </m:ctrlPr>
                              </m:sSubPr>
                              <m:e>
                                <m:r>
                                  <a:rPr lang="en-GB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GB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GB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/>
                              </a:rPr>
                              <m:t>,…,</m:t>
                            </m:r>
                            <m:sSub>
                              <m:sSubPr>
                                <m:ctrlPr>
                                  <a:rPr lang="en-GB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/>
                                  </a:rPr>
                                </m:ctrlPr>
                              </m:sSubPr>
                              <m:e>
                                <m:r>
                                  <a:rPr lang="en-GB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GB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/>
                                  </a:rPr>
                                  <m:t>𝑚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GB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/>
                          </a:rPr>
                          <m:t>⊥</m:t>
                        </m:r>
                      </m:sup>
                    </m:sSup>
                  </m:oMath>
                </a14:m>
                <a:r>
                  <a:rPr lang="en-GB" noProof="0" dirty="0">
                    <a:cs typeface="Arial"/>
                  </a:rPr>
                  <a:t>, so that for every datapoint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i="1" noProof="0" smtClean="0">
                            <a:latin typeface="Cambria Math" panose="02040503050406030204" pitchFamily="18" charset="0"/>
                            <a:cs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i="1" noProof="0" smtClean="0">
                                <a:latin typeface="Cambria Math" panose="02040503050406030204" pitchFamily="18" charset="0"/>
                                <a:cs typeface="Arial"/>
                              </a:rPr>
                            </m:ctrlPr>
                          </m:sSubPr>
                          <m:e>
                            <m:r>
                              <a:rPr lang="en-GB" i="1" noProof="0" smtClean="0">
                                <a:latin typeface="Cambria Math" panose="02040503050406030204" pitchFamily="18" charset="0"/>
                                <a:cs typeface="Arial"/>
                              </a:rPr>
                              <m:t>𝑦</m:t>
                            </m:r>
                          </m:e>
                          <m:sub>
                            <m:r>
                              <a:rPr lang="en-GB" b="0" i="1" noProof="0" smtClean="0">
                                <a:latin typeface="Cambria Math" panose="02040503050406030204" pitchFamily="18" charset="0"/>
                                <a:cs typeface="Arial"/>
                              </a:rPr>
                              <m:t>𝑗</m:t>
                            </m:r>
                          </m:sub>
                        </m:sSub>
                        <m:r>
                          <a:rPr lang="en-GB" i="1" noProof="0" smtClean="0">
                            <a:latin typeface="Cambria Math" panose="02040503050406030204" pitchFamily="18" charset="0"/>
                            <a:cs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GB" b="0" i="1" noProof="0" smtClean="0">
                                <a:latin typeface="Cambria Math" panose="02040503050406030204" pitchFamily="18" charset="0"/>
                                <a:cs typeface="Arial"/>
                              </a:rPr>
                            </m:ctrlPr>
                          </m:sSubPr>
                          <m:e>
                            <m:r>
                              <a:rPr lang="en-GB" b="0" i="1" noProof="0" smtClean="0">
                                <a:latin typeface="Cambria Math" panose="02040503050406030204" pitchFamily="18" charset="0"/>
                                <a:cs typeface="Arial"/>
                              </a:rPr>
                              <m:t>𝑥</m:t>
                            </m:r>
                          </m:e>
                          <m:sub>
                            <m:r>
                              <a:rPr lang="en-GB" b="0" i="1" noProof="0" smtClean="0">
                                <a:latin typeface="Cambria Math" panose="02040503050406030204" pitchFamily="18" charset="0"/>
                                <a:cs typeface="Arial"/>
                              </a:rPr>
                              <m:t>𝑗</m:t>
                            </m:r>
                          </m:sub>
                        </m:sSub>
                        <m:r>
                          <a:rPr lang="en-GB" i="1" noProof="0" smtClean="0">
                            <a:latin typeface="Cambria Math" panose="02040503050406030204" pitchFamily="18" charset="0"/>
                            <a:cs typeface="Arial"/>
                          </a:rPr>
                          <m:t> </m:t>
                        </m:r>
                      </m:e>
                    </m:d>
                    <m:r>
                      <a:rPr lang="en-GB" b="0" i="1" noProof="0" smtClean="0">
                        <a:latin typeface="Cambria Math" panose="02040503050406030204" pitchFamily="18" charset="0"/>
                        <a:cs typeface="Arial"/>
                      </a:rPr>
                      <m:t>∈</m:t>
                    </m:r>
                    <m:r>
                      <a:rPr lang="en-GB" b="0" i="1" noProof="0" smtClean="0">
                        <a:latin typeface="Cambria Math" panose="02040503050406030204" pitchFamily="18" charset="0"/>
                        <a:cs typeface="Arial"/>
                      </a:rPr>
                      <m:t>𝐷</m:t>
                    </m:r>
                  </m:oMath>
                </a14:m>
                <a:r>
                  <a:rPr lang="en-GB" noProof="0" dirty="0">
                    <a:cs typeface="Arial"/>
                  </a:rPr>
                  <a:t> this equation is optimized:</a:t>
                </a:r>
                <a:br>
                  <a:rPr lang="en-GB" noProof="0" dirty="0">
                    <a:cs typeface="Arial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noProof="0" smtClean="0">
                              <a:latin typeface="Cambria Math" panose="02040503050406030204" pitchFamily="18" charset="0"/>
                              <a:cs typeface="Arial"/>
                            </a:rPr>
                          </m:ctrlPr>
                        </m:sSubPr>
                        <m:e>
                          <m:r>
                            <a:rPr lang="en-GB" b="0" i="1" noProof="0" smtClean="0">
                              <a:latin typeface="Cambria Math" panose="02040503050406030204" pitchFamily="18" charset="0"/>
                              <a:cs typeface="Arial"/>
                            </a:rPr>
                            <m:t>𝑦</m:t>
                          </m:r>
                        </m:e>
                        <m:sub>
                          <m:r>
                            <a:rPr lang="en-GB" b="0" i="1" noProof="0" smtClean="0">
                              <a:latin typeface="Cambria Math" panose="02040503050406030204" pitchFamily="18" charset="0"/>
                              <a:cs typeface="Arial"/>
                            </a:rPr>
                            <m:t>𝑗</m:t>
                          </m:r>
                        </m:sub>
                      </m:sSub>
                      <m:r>
                        <a:rPr lang="en-GB" b="0" i="1" noProof="0" smtClean="0">
                          <a:latin typeface="Cambria Math" panose="02040503050406030204" pitchFamily="18" charset="0"/>
                          <a:cs typeface="Arial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en-GB" b="0" i="1" noProof="0" smtClean="0">
                              <a:latin typeface="Cambria Math" panose="02040503050406030204" pitchFamily="18" charset="0"/>
                              <a:cs typeface="Arial"/>
                            </a:rPr>
                          </m:ctrlPr>
                        </m:dPr>
                        <m:e>
                          <m:r>
                            <a:rPr lang="en-GB" b="0" i="1" noProof="0" smtClean="0">
                              <a:latin typeface="Cambria Math" panose="02040503050406030204" pitchFamily="18" charset="0"/>
                              <a:cs typeface="Arial"/>
                            </a:rPr>
                            <m:t>𝜃</m:t>
                          </m:r>
                          <m:r>
                            <a:rPr lang="en-GB" b="0" i="1" noProof="0" smtClean="0">
                              <a:latin typeface="Cambria Math" panose="02040503050406030204" pitchFamily="18" charset="0"/>
                              <a:cs typeface="Arial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b="0" i="1" noProof="0" smtClean="0">
                                  <a:latin typeface="Cambria Math" panose="02040503050406030204" pitchFamily="18" charset="0"/>
                                  <a:cs typeface="Arial"/>
                                </a:rPr>
                              </m:ctrlPr>
                            </m:sSubPr>
                            <m:e>
                              <m:r>
                                <a:rPr lang="en-GB" b="0" i="1" noProof="0" smtClean="0">
                                  <a:latin typeface="Cambria Math" panose="02040503050406030204" pitchFamily="18" charset="0"/>
                                  <a:cs typeface="Arial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b="0" i="1" noProof="0" smtClean="0">
                                  <a:latin typeface="Cambria Math" panose="02040503050406030204" pitchFamily="18" charset="0"/>
                                  <a:cs typeface="Arial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GB" b="0" i="1" noProof="0" smtClean="0">
                          <a:latin typeface="Cambria Math" panose="02040503050406030204" pitchFamily="18" charset="0"/>
                          <a:cs typeface="Arial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GB" b="0" i="1" noProof="0" smtClean="0">
                              <a:latin typeface="Cambria Math" panose="02040503050406030204" pitchFamily="18" charset="0"/>
                              <a:cs typeface="Arial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b="0" i="1" noProof="0" smtClean="0">
                              <a:latin typeface="Cambria Math" panose="02040503050406030204" pitchFamily="18" charset="0"/>
                              <a:cs typeface="Arial"/>
                            </a:rPr>
                            <m:t>𝑖</m:t>
                          </m:r>
                          <m:r>
                            <a:rPr lang="en-GB" b="0" i="1" noProof="0" smtClean="0">
                              <a:latin typeface="Cambria Math" panose="02040503050406030204" pitchFamily="18" charset="0"/>
                              <a:cs typeface="Arial"/>
                            </a:rPr>
                            <m:t>=1</m:t>
                          </m:r>
                        </m:sub>
                        <m:sup>
                          <m:r>
                            <a:rPr lang="en-GB" b="0" i="1" noProof="0" smtClean="0">
                              <a:latin typeface="Cambria Math" panose="02040503050406030204" pitchFamily="18" charset="0"/>
                              <a:cs typeface="Arial"/>
                            </a:rPr>
                            <m:t>𝑚</m:t>
                          </m:r>
                        </m:sup>
                        <m:e>
                          <m:sSub>
                            <m:sSubPr>
                              <m:ctrlPr>
                                <a:rPr lang="en-GB" b="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</a:rPr>
                              </m:ctrlPr>
                            </m:sSubPr>
                            <m:e>
                              <m:r>
                                <a:rPr lang="en-GB" b="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GB" b="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b="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̃"/>
                                  <m:ctrlPr>
                                    <a:rPr lang="en-GB" b="0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</a:rPr>
                                  </m:ctrlPr>
                                </m:accPr>
                                <m:e>
                                  <m:r>
                                    <a:rPr lang="en-GB" b="0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GB" b="0" i="1" noProof="0" smtClean="0">
                                  <a:latin typeface="Cambria Math" panose="02040503050406030204" pitchFamily="18" charset="0"/>
                                  <a:cs typeface="Arial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GB" noProof="0" dirty="0">
                  <a:cs typeface="Arial"/>
                </a:endParaRPr>
              </a:p>
              <a:p>
                <a:pPr marL="0" indent="0">
                  <a:buNone/>
                </a:pPr>
                <a:endParaRPr lang="en-GB" b="0" noProof="0" dirty="0">
                  <a:cs typeface="Arial"/>
                </a:endParaRPr>
              </a:p>
            </p:txBody>
          </p:sp>
        </mc:Choice>
        <mc:Fallback>
          <p:sp>
            <p:nvSpPr>
              <p:cNvPr id="5" name="Textplatzhalter 4">
                <a:extLst>
                  <a:ext uri="{FF2B5EF4-FFF2-40B4-BE49-F238E27FC236}">
                    <a16:creationId xmlns:a16="http://schemas.microsoft.com/office/drawing/2014/main" id="{4B3AC880-70EB-CB3C-34ED-5B5E6663AF2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719671" y="908720"/>
                <a:ext cx="10657416" cy="5184576"/>
              </a:xfrm>
              <a:blipFill>
                <a:blip r:embed="rId2"/>
                <a:stretch>
                  <a:fillRect l="-57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Sprechblase: rechteckig 2">
                <a:extLst>
                  <a:ext uri="{FF2B5EF4-FFF2-40B4-BE49-F238E27FC236}">
                    <a16:creationId xmlns:a16="http://schemas.microsoft.com/office/drawing/2014/main" id="{FE4EAE1E-5A4E-DF15-F526-7A0052968038}"/>
                  </a:ext>
                </a:extLst>
              </p:cNvPr>
              <p:cNvSpPr/>
              <p:nvPr/>
            </p:nvSpPr>
            <p:spPr bwMode="auto">
              <a:xfrm>
                <a:off x="7286344" y="2141090"/>
                <a:ext cx="1800505" cy="373510"/>
              </a:xfrm>
              <a:prstGeom prst="wedgeRectCallout">
                <a:avLst>
                  <a:gd name="adj1" fmla="val -91446"/>
                  <a:gd name="adj2" fmla="val 167225"/>
                </a:avLst>
              </a:prstGeom>
              <a:solidFill>
                <a:schemeClr val="bg1"/>
              </a:solidFill>
              <a:ln w="12700" cap="flat" cmpd="sng" algn="ctr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600"/>
                  </a:spcAft>
                  <a:buClr>
                    <a:srgbClr val="063D79"/>
                  </a:buClr>
                  <a:buSzPct val="80000"/>
                  <a:buFont typeface="Wingdings" panose="05000000000000000000" pitchFamily="2" charset="2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GB" sz="16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Arial"/>
                            </a:rPr>
                          </m:ctrlPr>
                        </m:sSubPr>
                        <m:e>
                          <m:r>
                            <a:rPr kumimoji="0" lang="en-GB" sz="16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Arial"/>
                            </a:rPr>
                            <m:t>𝑥</m:t>
                          </m:r>
                        </m:e>
                        <m:sub>
                          <m:r>
                            <a:rPr kumimoji="0" lang="en-GB" sz="16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Arial"/>
                            </a:rPr>
                            <m:t>𝑗</m:t>
                          </m:r>
                        </m:sub>
                      </m:sSub>
                      <m:r>
                        <a:rPr kumimoji="0" lang="en-GB" sz="16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Arial"/>
                        </a:rPr>
                        <m:t>=</m:t>
                      </m:r>
                      <m:sSup>
                        <m:sSupPr>
                          <m:ctrlPr>
                            <a:rPr kumimoji="0" lang="en-GB" sz="16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Arial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0" lang="en-GB" sz="16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Arial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0" lang="en-GB" sz="16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Arial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kumimoji="0" lang="en-GB" sz="1600" b="0" i="1" u="none" strike="noStrike" kern="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Arial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kumimoji="0" lang="en-GB" sz="1600" b="0" i="1" u="none" strike="noStrike" kern="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Arial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kumimoji="0" lang="en-GB" sz="16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Arial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kumimoji="0" lang="en-GB" sz="16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Arial"/>
                                </a:rPr>
                                <m:t>,…,</m:t>
                              </m:r>
                              <m:sSub>
                                <m:sSubPr>
                                  <m:ctrlPr>
                                    <a:rPr kumimoji="0" lang="en-GB" sz="16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Arial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kumimoji="0" lang="en-GB" sz="1600" b="0" i="1" u="none" strike="noStrike" kern="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Arial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kumimoji="0" lang="en-GB" sz="1600" b="0" i="1" u="none" strike="noStrike" kern="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Arial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kumimoji="0" lang="en-GB" sz="16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Arial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kumimoji="0" lang="en-GB" sz="16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Arial"/>
                            </a:rPr>
                            <m:t>⊥</m:t>
                          </m:r>
                        </m:sup>
                      </m:sSup>
                    </m:oMath>
                  </m:oMathPara>
                </a14:m>
                <a:endParaRPr lang="en-GB" sz="1200" b="0" kern="0" noProof="0" dirty="0">
                  <a:latin typeface="+mn-lt"/>
                  <a:cs typeface="Arial"/>
                </a:endParaRPr>
              </a:p>
            </p:txBody>
          </p:sp>
        </mc:Choice>
        <mc:Fallback>
          <p:sp>
            <p:nvSpPr>
              <p:cNvPr id="3" name="Sprechblase: rechteckig 2">
                <a:extLst>
                  <a:ext uri="{FF2B5EF4-FFF2-40B4-BE49-F238E27FC236}">
                    <a16:creationId xmlns:a16="http://schemas.microsoft.com/office/drawing/2014/main" id="{FE4EAE1E-5A4E-DF15-F526-7A00529680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286344" y="2141090"/>
                <a:ext cx="1800505" cy="373510"/>
              </a:xfrm>
              <a:prstGeom prst="wedgeRectCallout">
                <a:avLst>
                  <a:gd name="adj1" fmla="val -91446"/>
                  <a:gd name="adj2" fmla="val 167225"/>
                </a:avLst>
              </a:prstGeom>
              <a:blipFill>
                <a:blip r:embed="rId3"/>
                <a:stretch>
                  <a:fillRect/>
                </a:stretch>
              </a:blipFill>
              <a:ln w="12700" cap="flat" cmpd="sng" algn="ctr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21AC46BF-B812-A595-5F02-A38502119C4B}"/>
              </a:ext>
            </a:extLst>
          </p:cNvPr>
          <p:cNvSpPr txBox="1">
            <a:spLocks/>
          </p:cNvSpPr>
          <p:nvPr/>
        </p:nvSpPr>
        <p:spPr bwMode="auto">
          <a:xfrm>
            <a:off x="8339539" y="4963367"/>
            <a:ext cx="2645962" cy="535734"/>
          </a:xfrm>
          <a:prstGeom prst="rect">
            <a:avLst/>
          </a:prstGeom>
          <a:noFill/>
          <a:ln w="28575">
            <a:solidFill>
              <a:schemeClr val="accent1"/>
            </a:solidFill>
            <a:miter lim="800000"/>
          </a:ln>
          <a:effectLst/>
        </p:spPr>
        <p:txBody>
          <a:bodyPr vert="horz" wrap="square" lIns="92075" tIns="46038" rIns="92075" bIns="46038" numCol="1" anchor="ctr" anchorCtr="0" compatLnSpc="1"/>
          <a:lstStyle>
            <a:lvl1pPr marL="0" indent="0" algn="l" rtl="0" eaLnBrk="1" fontAlgn="base" hangingPunct="1">
              <a:spcBef>
                <a:spcPts val="1200"/>
              </a:spcBef>
              <a:spcAft>
                <a:spcPts val="600"/>
              </a:spcAft>
              <a:buClr>
                <a:srgbClr val="063D79"/>
              </a:buClr>
              <a:buSzPct val="80000"/>
              <a:buFontTx/>
              <a:buNone/>
              <a:defRPr sz="2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ts val="600"/>
              </a:spcBef>
              <a:spcAft>
                <a:spcPts val="600"/>
              </a:spcAft>
              <a:buClr>
                <a:srgbClr val="063D79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2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ts val="600"/>
              </a:spcBef>
              <a:spcAft>
                <a:spcPts val="600"/>
              </a:spcAft>
              <a:buClr>
                <a:srgbClr val="063D79"/>
              </a:buClr>
              <a:buChar char="–"/>
              <a:defRPr sz="2000">
                <a:solidFill>
                  <a:schemeClr val="tx2"/>
                </a:solidFill>
                <a:latin typeface="+mn-lt"/>
              </a:defRPr>
            </a:lvl3pPr>
            <a:lvl4pPr marL="1562100" indent="-228600" algn="l" rtl="0" eaLnBrk="1" fontAlgn="base" hangingPunct="1">
              <a:spcBef>
                <a:spcPts val="600"/>
              </a:spcBef>
              <a:spcAft>
                <a:spcPts val="600"/>
              </a:spcAft>
              <a:buClr>
                <a:srgbClr val="063D79"/>
              </a:buClr>
              <a:buFont typeface="Wingdings" panose="05000000000000000000" pitchFamily="2" charset="2"/>
              <a:buChar char="§"/>
              <a:defRPr sz="1800">
                <a:solidFill>
                  <a:schemeClr val="tx2"/>
                </a:solidFill>
                <a:latin typeface="+mn-lt"/>
              </a:defRPr>
            </a:lvl4pPr>
            <a:lvl5pPr marL="1981200" indent="-228600" algn="l" rtl="0" eaLnBrk="1" fontAlgn="base" hangingPunct="1">
              <a:spcBef>
                <a:spcPts val="600"/>
              </a:spcBef>
              <a:spcAft>
                <a:spcPts val="600"/>
              </a:spcAft>
              <a:buClr>
                <a:srgbClr val="063D79"/>
              </a:buClr>
              <a:buChar char=" "/>
              <a:defRPr sz="1800">
                <a:solidFill>
                  <a:schemeClr val="tx2"/>
                </a:solidFill>
                <a:latin typeface="+mn-lt"/>
              </a:defRPr>
            </a:lvl5pPr>
            <a:lvl6pPr marL="2438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 "/>
              <a:defRPr sz="1800">
                <a:solidFill>
                  <a:srgbClr val="4D4D4D"/>
                </a:solidFill>
                <a:latin typeface="+mn-lt"/>
              </a:defRPr>
            </a:lvl6pPr>
            <a:lvl7pPr marL="2895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 "/>
              <a:defRPr sz="1800">
                <a:solidFill>
                  <a:srgbClr val="4D4D4D"/>
                </a:solidFill>
                <a:latin typeface="+mn-lt"/>
              </a:defRPr>
            </a:lvl7pPr>
            <a:lvl8pPr marL="3352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 "/>
              <a:defRPr sz="1800">
                <a:solidFill>
                  <a:srgbClr val="4D4D4D"/>
                </a:solidFill>
                <a:latin typeface="+mn-lt"/>
              </a:defRPr>
            </a:lvl8pPr>
            <a:lvl9pPr marL="3810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 "/>
              <a:defRPr sz="1800">
                <a:solidFill>
                  <a:srgbClr val="4D4D4D"/>
                </a:solidFill>
                <a:latin typeface="+mn-lt"/>
              </a:defRPr>
            </a:lvl9pPr>
          </a:lstStyle>
          <a:p>
            <a:r>
              <a:rPr lang="en-GB" sz="1800" b="0" kern="0" noProof="0" dirty="0"/>
              <a:t>But how do we do that?</a:t>
            </a:r>
          </a:p>
        </p:txBody>
      </p:sp>
    </p:spTree>
    <p:extLst>
      <p:ext uri="{BB962C8B-B14F-4D97-AF65-F5344CB8AC3E}">
        <p14:creationId xmlns:p14="http://schemas.microsoft.com/office/powerpoint/2010/main" val="2763619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211C9C-EFC3-07E7-8A6E-B1723662C0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05B6941A-85FE-7E6B-BD89-F3646B6B7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Linear Regression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platzhalter 4">
                <a:extLst>
                  <a:ext uri="{FF2B5EF4-FFF2-40B4-BE49-F238E27FC236}">
                    <a16:creationId xmlns:a16="http://schemas.microsoft.com/office/drawing/2014/main" id="{20B315D3-6641-84C4-E751-D4780544038A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719671" y="908720"/>
                <a:ext cx="10657416" cy="5184576"/>
              </a:xfrm>
            </p:spPr>
            <p:txBody>
              <a:bodyPr anchor="ctr"/>
              <a:lstStyle/>
              <a:p>
                <a:pPr marL="0" indent="0">
                  <a:buNone/>
                </a:pPr>
                <a:r>
                  <a:rPr lang="en-GB" b="1" noProof="0" dirty="0">
                    <a:cs typeface="Arial"/>
                  </a:rPr>
                  <a:t>Gradient Descent</a:t>
                </a:r>
                <a:br>
                  <a:rPr lang="en-GB" b="1" noProof="0" dirty="0">
                    <a:cs typeface="Arial"/>
                  </a:rPr>
                </a:br>
                <a:r>
                  <a:rPr lang="en-GB" noProof="0" dirty="0">
                    <a:cs typeface="Arial"/>
                  </a:rPr>
                  <a:t>This is one method to determine </a:t>
                </a:r>
                <a14:m>
                  <m:oMath xmlns:m="http://schemas.openxmlformats.org/officeDocument/2006/math">
                    <m:r>
                      <a:rPr lang="en-GB" b="0" i="1" noProof="0" smtClean="0">
                        <a:latin typeface="Cambria Math" panose="02040503050406030204" pitchFamily="18" charset="0"/>
                        <a:cs typeface="Arial"/>
                      </a:rPr>
                      <m:t>𝜃</m:t>
                    </m:r>
                  </m:oMath>
                </a14:m>
                <a:r>
                  <a:rPr lang="en-GB" b="1" noProof="0" dirty="0">
                    <a:cs typeface="Arial"/>
                  </a:rPr>
                  <a:t>.</a:t>
                </a:r>
                <a:br>
                  <a:rPr lang="en-GB" b="1" noProof="0" dirty="0">
                    <a:cs typeface="Arial"/>
                  </a:rPr>
                </a:br>
                <a:r>
                  <a:rPr lang="en-GB" noProof="0" dirty="0">
                    <a:cs typeface="Arial"/>
                  </a:rPr>
                  <a:t>It depends on a cost function (or loss function), which could be like this: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noProof="0" smtClean="0">
                          <a:latin typeface="Cambria Math" panose="02040503050406030204" pitchFamily="18" charset="0"/>
                          <a:cs typeface="Arial"/>
                        </a:rPr>
                        <m:t>𝐽</m:t>
                      </m:r>
                      <m:d>
                        <m:dPr>
                          <m:ctrlPr>
                            <a:rPr lang="en-GB" b="0" i="1" noProof="0" smtClean="0">
                              <a:latin typeface="Cambria Math" panose="02040503050406030204" pitchFamily="18" charset="0"/>
                              <a:cs typeface="Arial"/>
                            </a:rPr>
                          </m:ctrlPr>
                        </m:dPr>
                        <m:e>
                          <m:r>
                            <a:rPr lang="en-GB" b="0" i="1" noProof="0" smtClean="0">
                              <a:latin typeface="Cambria Math" panose="02040503050406030204" pitchFamily="18" charset="0"/>
                              <a:cs typeface="Arial"/>
                            </a:rPr>
                            <m:t>𝜃</m:t>
                          </m:r>
                        </m:e>
                      </m:d>
                      <m:r>
                        <a:rPr lang="en-GB" b="0" i="1" noProof="0" smtClean="0">
                          <a:latin typeface="Cambria Math" panose="02040503050406030204" pitchFamily="18" charset="0"/>
                          <a:cs typeface="Arial"/>
                        </a:rPr>
                        <m:t>=</m:t>
                      </m:r>
                      <m:f>
                        <m:fPr>
                          <m:ctrlPr>
                            <a:rPr lang="en-GB" b="0" i="1" noProof="0" smtClean="0">
                              <a:latin typeface="Cambria Math" panose="02040503050406030204" pitchFamily="18" charset="0"/>
                              <a:cs typeface="Arial"/>
                            </a:rPr>
                          </m:ctrlPr>
                        </m:fPr>
                        <m:num>
                          <m:r>
                            <a:rPr lang="en-GB" b="0" i="1" noProof="0" smtClean="0">
                              <a:latin typeface="Cambria Math" panose="02040503050406030204" pitchFamily="18" charset="0"/>
                              <a:cs typeface="Arial"/>
                            </a:rPr>
                            <m:t>1</m:t>
                          </m:r>
                        </m:num>
                        <m:den>
                          <m:r>
                            <a:rPr lang="en-GB" b="0" i="1" noProof="0" smtClean="0">
                              <a:latin typeface="Cambria Math" panose="02040503050406030204" pitchFamily="18" charset="0"/>
                              <a:cs typeface="Arial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GB" i="1" noProof="0" smtClean="0">
                              <a:latin typeface="Cambria Math" panose="02040503050406030204" pitchFamily="18" charset="0"/>
                              <a:cs typeface="Arial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i="1" noProof="0" smtClean="0">
                                  <a:latin typeface="Cambria Math" panose="02040503050406030204" pitchFamily="18" charset="0"/>
                                  <a:cs typeface="Arial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GB" i="1" noProof="0" smtClean="0">
                                      <a:latin typeface="Cambria Math" panose="02040503050406030204" pitchFamily="18" charset="0"/>
                                      <a:cs typeface="Arial"/>
                                    </a:rPr>
                                  </m:ctrlPr>
                                </m:dPr>
                                <m:e>
                                  <m:r>
                                    <a:rPr lang="en-GB" i="1" noProof="0" smtClean="0">
                                      <a:latin typeface="Cambria Math" panose="02040503050406030204" pitchFamily="18" charset="0"/>
                                      <a:cs typeface="Arial"/>
                                    </a:rPr>
                                    <m:t>𝜃</m:t>
                                  </m:r>
                                  <m:r>
                                    <a:rPr lang="en-GB" i="1" noProof="0" smtClean="0">
                                      <a:latin typeface="Cambria Math" panose="02040503050406030204" pitchFamily="18" charset="0"/>
                                      <a:cs typeface="Arial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GB" i="1" noProof="0" smtClean="0">
                                          <a:latin typeface="Cambria Math" panose="02040503050406030204" pitchFamily="18" charset="0"/>
                                          <a:cs typeface="Arial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 noProof="0" smtClean="0">
                                          <a:latin typeface="Cambria Math" panose="02040503050406030204" pitchFamily="18" charset="0"/>
                                          <a:cs typeface="Arial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GB" i="1" noProof="0" smtClean="0">
                                          <a:latin typeface="Cambria Math" panose="02040503050406030204" pitchFamily="18" charset="0"/>
                                          <a:cs typeface="Arial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GB" b="0" i="1" noProof="0" smtClean="0">
                                  <a:latin typeface="Cambria Math" panose="02040503050406030204" pitchFamily="18" charset="0"/>
                                  <a:cs typeface="Arial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GB" b="0" i="1" noProof="0" smtClean="0">
                                      <a:latin typeface="Cambria Math" panose="02040503050406030204" pitchFamily="18" charset="0"/>
                                      <a:cs typeface="Arial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noProof="0" smtClean="0">
                                      <a:latin typeface="Cambria Math" panose="02040503050406030204" pitchFamily="18" charset="0"/>
                                      <a:cs typeface="Arial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GB" b="0" i="1" noProof="0" smtClean="0">
                                      <a:latin typeface="Cambria Math" panose="02040503050406030204" pitchFamily="18" charset="0"/>
                                      <a:cs typeface="Arial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GB" i="1" noProof="0" smtClean="0">
                              <a:latin typeface="Cambria Math" panose="02040503050406030204" pitchFamily="18" charset="0"/>
                              <a:cs typeface="Arial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GB" noProof="0" dirty="0">
                  <a:cs typeface="Arial"/>
                </a:endParaRPr>
              </a:p>
              <a:p>
                <a:pPr marL="0" indent="0">
                  <a:buNone/>
                </a:pPr>
                <a:r>
                  <a:rPr lang="en-GB" noProof="0" dirty="0">
                    <a:cs typeface="Arial"/>
                  </a:rPr>
                  <a:t>This cost function describes (for a specific datapoint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i="1" noProof="0" smtClean="0">
                            <a:latin typeface="Cambria Math" panose="02040503050406030204" pitchFamily="18" charset="0"/>
                            <a:cs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i="1" noProof="0" smtClean="0">
                                <a:latin typeface="Cambria Math" panose="02040503050406030204" pitchFamily="18" charset="0"/>
                                <a:cs typeface="Arial"/>
                              </a:rPr>
                            </m:ctrlPr>
                          </m:sSubPr>
                          <m:e>
                            <m:r>
                              <a:rPr lang="en-GB" i="1" noProof="0" smtClean="0">
                                <a:latin typeface="Cambria Math" panose="02040503050406030204" pitchFamily="18" charset="0"/>
                                <a:cs typeface="Arial"/>
                              </a:rPr>
                              <m:t>𝑦</m:t>
                            </m:r>
                          </m:e>
                          <m:sub>
                            <m:r>
                              <a:rPr lang="en-GB" i="1" noProof="0" smtClean="0">
                                <a:latin typeface="Cambria Math" panose="02040503050406030204" pitchFamily="18" charset="0"/>
                                <a:cs typeface="Arial"/>
                              </a:rPr>
                              <m:t>𝑗</m:t>
                            </m:r>
                          </m:sub>
                        </m:sSub>
                        <m:r>
                          <a:rPr lang="en-GB" i="1" noProof="0" smtClean="0">
                            <a:latin typeface="Cambria Math" panose="02040503050406030204" pitchFamily="18" charset="0"/>
                            <a:cs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GB" i="1" noProof="0" smtClean="0">
                                <a:latin typeface="Cambria Math" panose="02040503050406030204" pitchFamily="18" charset="0"/>
                                <a:cs typeface="Arial"/>
                              </a:rPr>
                            </m:ctrlPr>
                          </m:sSubPr>
                          <m:e>
                            <m:r>
                              <a:rPr lang="en-GB" i="1" noProof="0" smtClean="0">
                                <a:latin typeface="Cambria Math" panose="02040503050406030204" pitchFamily="18" charset="0"/>
                                <a:cs typeface="Arial"/>
                              </a:rPr>
                              <m:t>𝑥</m:t>
                            </m:r>
                          </m:e>
                          <m:sub>
                            <m:r>
                              <a:rPr lang="en-GB" i="1" noProof="0" smtClean="0">
                                <a:latin typeface="Cambria Math" panose="02040503050406030204" pitchFamily="18" charset="0"/>
                                <a:cs typeface="Arial"/>
                              </a:rPr>
                              <m:t>𝑗</m:t>
                            </m:r>
                          </m:sub>
                        </m:sSub>
                        <m:r>
                          <a:rPr lang="en-GB" i="1" noProof="0" smtClean="0">
                            <a:latin typeface="Cambria Math" panose="02040503050406030204" pitchFamily="18" charset="0"/>
                            <a:cs typeface="Arial"/>
                          </a:rPr>
                          <m:t> </m:t>
                        </m:r>
                      </m:e>
                    </m:d>
                    <m:r>
                      <a:rPr lang="en-GB" i="1" noProof="0" smtClean="0">
                        <a:latin typeface="Cambria Math" panose="02040503050406030204" pitchFamily="18" charset="0"/>
                        <a:cs typeface="Arial"/>
                      </a:rPr>
                      <m:t>∈</m:t>
                    </m:r>
                    <m:r>
                      <a:rPr lang="en-GB" i="1" noProof="0" smtClean="0">
                        <a:latin typeface="Cambria Math" panose="02040503050406030204" pitchFamily="18" charset="0"/>
                        <a:cs typeface="Arial"/>
                      </a:rPr>
                      <m:t>𝐷</m:t>
                    </m:r>
                  </m:oMath>
                </a14:m>
                <a:r>
                  <a:rPr lang="en-GB" noProof="0" dirty="0">
                    <a:cs typeface="Arial"/>
                  </a:rPr>
                  <a:t>) how applying a concrete assignment of </a:t>
                </a:r>
                <a14:m>
                  <m:oMath xmlns:m="http://schemas.openxmlformats.org/officeDocument/2006/math">
                    <m:r>
                      <a:rPr lang="en-GB" b="0" i="1" noProof="0" smtClean="0">
                        <a:latin typeface="Cambria Math" panose="02040503050406030204" pitchFamily="18" charset="0"/>
                        <a:cs typeface="Arial"/>
                      </a:rPr>
                      <m:t>𝜃</m:t>
                    </m:r>
                  </m:oMath>
                </a14:m>
                <a:r>
                  <a:rPr lang="en-GB" noProof="0" dirty="0">
                    <a:cs typeface="Arial"/>
                  </a:rPr>
                  <a:t> deviates from </a:t>
                </a:r>
                <a14:m>
                  <m:oMath xmlns:m="http://schemas.openxmlformats.org/officeDocument/2006/math">
                    <m:r>
                      <a:rPr lang="en-GB" b="0" i="1" noProof="0" smtClean="0">
                        <a:latin typeface="Cambria Math" panose="02040503050406030204" pitchFamily="18" charset="0"/>
                        <a:cs typeface="Arial"/>
                      </a:rPr>
                      <m:t>𝑦</m:t>
                    </m:r>
                  </m:oMath>
                </a14:m>
                <a:r>
                  <a:rPr lang="en-GB" noProof="0" dirty="0">
                    <a:cs typeface="Arial"/>
                  </a:rPr>
                  <a:t>.</a:t>
                </a:r>
              </a:p>
              <a:p>
                <a:pPr marL="0" indent="0">
                  <a:buNone/>
                </a:pPr>
                <a:r>
                  <a:rPr lang="en-GB" noProof="0" dirty="0">
                    <a:cs typeface="Arial"/>
                  </a:rPr>
                  <a:t>We start with an initial random assignment of </a:t>
                </a:r>
                <a14:m>
                  <m:oMath xmlns:m="http://schemas.openxmlformats.org/officeDocument/2006/math">
                    <m:r>
                      <a:rPr lang="en-GB" b="0" i="1" noProof="0" smtClean="0">
                        <a:latin typeface="Cambria Math" panose="02040503050406030204" pitchFamily="18" charset="0"/>
                        <a:cs typeface="Arial"/>
                      </a:rPr>
                      <m:t>𝜃</m:t>
                    </m:r>
                  </m:oMath>
                </a14:m>
                <a:r>
                  <a:rPr lang="en-GB" noProof="0" dirty="0">
                    <a:cs typeface="Arial"/>
                  </a:rPr>
                  <a:t> and then change the coefficients by using the derivation of the cost function: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noProof="0" smtClean="0">
                              <a:latin typeface="Cambria Math" panose="02040503050406030204" pitchFamily="18" charset="0"/>
                              <a:cs typeface="Arial"/>
                            </a:rPr>
                          </m:ctrlPr>
                        </m:sSubPr>
                        <m:e>
                          <m:r>
                            <a:rPr lang="en-GB" b="0" i="1" noProof="0" smtClean="0">
                              <a:latin typeface="Cambria Math" panose="02040503050406030204" pitchFamily="18" charset="0"/>
                              <a:cs typeface="Arial"/>
                            </a:rPr>
                            <m:t>𝜃</m:t>
                          </m:r>
                        </m:e>
                        <m:sub>
                          <m:r>
                            <a:rPr lang="en-GB" b="0" i="1" noProof="0" smtClean="0">
                              <a:latin typeface="Cambria Math" panose="02040503050406030204" pitchFamily="18" charset="0"/>
                              <a:cs typeface="Arial"/>
                            </a:rPr>
                            <m:t>𝑗</m:t>
                          </m:r>
                        </m:sub>
                      </m:sSub>
                      <m:r>
                        <a:rPr lang="en-GB" b="0" i="1" noProof="0" smtClean="0">
                          <a:latin typeface="Cambria Math" panose="02040503050406030204" pitchFamily="18" charset="0"/>
                          <a:cs typeface="Arial"/>
                        </a:rPr>
                        <m:t>≔</m:t>
                      </m:r>
                      <m:sSub>
                        <m:sSubPr>
                          <m:ctrlPr>
                            <a:rPr lang="en-GB" b="0" i="1" noProof="0" smtClean="0">
                              <a:latin typeface="Cambria Math" panose="02040503050406030204" pitchFamily="18" charset="0"/>
                              <a:cs typeface="Arial"/>
                            </a:rPr>
                          </m:ctrlPr>
                        </m:sSubPr>
                        <m:e>
                          <m:r>
                            <a:rPr lang="en-GB" b="0" i="1" noProof="0" smtClean="0">
                              <a:latin typeface="Cambria Math" panose="02040503050406030204" pitchFamily="18" charset="0"/>
                              <a:cs typeface="Arial"/>
                            </a:rPr>
                            <m:t>𝜃</m:t>
                          </m:r>
                        </m:e>
                        <m:sub>
                          <m:r>
                            <a:rPr lang="en-GB" b="0" i="1" noProof="0" smtClean="0">
                              <a:latin typeface="Cambria Math" panose="02040503050406030204" pitchFamily="18" charset="0"/>
                              <a:cs typeface="Arial"/>
                            </a:rPr>
                            <m:t>𝑗</m:t>
                          </m:r>
                        </m:sub>
                      </m:sSub>
                      <m:r>
                        <a:rPr lang="en-GB" b="0" i="1" noProof="0" smtClean="0">
                          <a:latin typeface="Cambria Math" panose="02040503050406030204" pitchFamily="18" charset="0"/>
                          <a:cs typeface="Arial"/>
                        </a:rPr>
                        <m:t>−</m:t>
                      </m:r>
                      <m:f>
                        <m:fPr>
                          <m:ctrlPr>
                            <a:rPr lang="en-GB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/>
                            </a:rPr>
                          </m:ctrlPr>
                        </m:fPr>
                        <m:num>
                          <m:r>
                            <a:rPr lang="en-GB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/>
                            </a:rPr>
                            <m:t>𝜕</m:t>
                          </m:r>
                          <m:r>
                            <a:rPr lang="en-GB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/>
                            </a:rPr>
                            <m:t>𝐽</m:t>
                          </m:r>
                          <m:d>
                            <m:dPr>
                              <m:ctrlPr>
                                <a:rPr lang="en-GB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</a:rPr>
                              </m:ctrlPr>
                            </m:dPr>
                            <m:e>
                              <m:r>
                                <a:rPr lang="en-GB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</a:rPr>
                                <m:t>𝜃</m:t>
                              </m:r>
                            </m:e>
                          </m:d>
                        </m:num>
                        <m:den>
                          <m:r>
                            <a:rPr lang="en-GB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b="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</a:rPr>
                              </m:ctrlPr>
                            </m:sSubPr>
                            <m:e>
                              <m:r>
                                <a:rPr lang="en-GB" b="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GB" b="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GB" b="0" noProof="0" dirty="0">
                  <a:ea typeface="Cambria Math" panose="02040503050406030204" pitchFamily="18" charset="0"/>
                  <a:cs typeface="Arial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/>
                            </a:rPr>
                          </m:ctrlPr>
                        </m:fPr>
                        <m:num>
                          <m:r>
                            <a:rPr lang="en-GB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/>
                            </a:rPr>
                            <m:t>𝜕</m:t>
                          </m:r>
                          <m:r>
                            <a:rPr lang="en-GB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/>
                            </a:rPr>
                            <m:t>𝐽</m:t>
                          </m:r>
                          <m:d>
                            <m:dPr>
                              <m:ctrlPr>
                                <a:rPr lang="en-GB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</a:rPr>
                              </m:ctrlPr>
                            </m:dPr>
                            <m:e>
                              <m:r>
                                <a:rPr lang="en-GB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</a:rPr>
                                <m:t>𝜃</m:t>
                              </m:r>
                            </m:e>
                          </m:d>
                        </m:num>
                        <m:den>
                          <m:r>
                            <a:rPr lang="en-GB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</a:rPr>
                              </m:ctrlPr>
                            </m:sSubPr>
                            <m:e>
                              <m:r>
                                <a:rPr lang="en-GB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GB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GB" b="0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/>
                        </a:rPr>
                        <m:t>=</m:t>
                      </m:r>
                      <m:d>
                        <m:dPr>
                          <m:ctrlPr>
                            <a:rPr lang="en-GB" i="1" noProof="0" smtClean="0">
                              <a:latin typeface="Cambria Math" panose="02040503050406030204" pitchFamily="18" charset="0"/>
                              <a:cs typeface="Arial"/>
                            </a:rPr>
                          </m:ctrlPr>
                        </m:d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GB" i="1" noProof="0" smtClean="0">
                                  <a:latin typeface="Cambria Math" panose="02040503050406030204" pitchFamily="18" charset="0"/>
                                  <a:cs typeface="Arial"/>
                                </a:rPr>
                              </m:ctrlPr>
                            </m:dPr>
                            <m:e>
                              <m:r>
                                <a:rPr lang="en-GB" i="1" noProof="0" smtClean="0">
                                  <a:latin typeface="Cambria Math" panose="02040503050406030204" pitchFamily="18" charset="0"/>
                                  <a:cs typeface="Arial"/>
                                </a:rPr>
                                <m:t>𝜃</m:t>
                              </m:r>
                              <m:r>
                                <a:rPr lang="en-GB" i="1" noProof="0" smtClean="0">
                                  <a:latin typeface="Cambria Math" panose="02040503050406030204" pitchFamily="18" charset="0"/>
                                  <a:cs typeface="Arial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GB" i="1" noProof="0" smtClean="0">
                                      <a:latin typeface="Cambria Math" panose="02040503050406030204" pitchFamily="18" charset="0"/>
                                      <a:cs typeface="Arial"/>
                                    </a:rPr>
                                  </m:ctrlPr>
                                </m:sSubPr>
                                <m:e>
                                  <m:r>
                                    <a:rPr lang="en-GB" i="1" noProof="0" smtClean="0">
                                      <a:latin typeface="Cambria Math" panose="02040503050406030204" pitchFamily="18" charset="0"/>
                                      <a:cs typeface="Arial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GB" i="1" noProof="0" smtClean="0">
                                      <a:latin typeface="Cambria Math" panose="02040503050406030204" pitchFamily="18" charset="0"/>
                                      <a:cs typeface="Arial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  <m:r>
                            <a:rPr lang="en-GB" i="1" noProof="0" smtClean="0">
                              <a:latin typeface="Cambria Math" panose="02040503050406030204" pitchFamily="18" charset="0"/>
                              <a:cs typeface="Arial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i="1" noProof="0" smtClean="0">
                                  <a:latin typeface="Cambria Math" panose="02040503050406030204" pitchFamily="18" charset="0"/>
                                  <a:cs typeface="Arial"/>
                                </a:rPr>
                              </m:ctrlPr>
                            </m:sSubPr>
                            <m:e>
                              <m:r>
                                <a:rPr lang="en-GB" i="1" noProof="0" smtClean="0">
                                  <a:latin typeface="Cambria Math" panose="02040503050406030204" pitchFamily="18" charset="0"/>
                                  <a:cs typeface="Arial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GB" i="1" noProof="0" smtClean="0">
                                  <a:latin typeface="Cambria Math" panose="02040503050406030204" pitchFamily="18" charset="0"/>
                                  <a:cs typeface="Arial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GB" b="0" i="1" noProof="0" smtClean="0">
                          <a:latin typeface="Cambria Math" panose="02040503050406030204" pitchFamily="18" charset="0"/>
                          <a:cs typeface="Arial"/>
                        </a:rPr>
                        <m:t>∗</m:t>
                      </m:r>
                      <m:sSub>
                        <m:sSubPr>
                          <m:ctrlPr>
                            <a:rPr lang="en-GB" b="0" i="1" noProof="0" smtClean="0">
                              <a:latin typeface="Cambria Math" panose="02040503050406030204" pitchFamily="18" charset="0"/>
                              <a:cs typeface="Arial"/>
                            </a:rPr>
                          </m:ctrlPr>
                        </m:sSubPr>
                        <m:e>
                          <m:r>
                            <a:rPr lang="en-GB" b="0" i="1" noProof="0" smtClean="0">
                              <a:latin typeface="Cambria Math" panose="02040503050406030204" pitchFamily="18" charset="0"/>
                              <a:cs typeface="Arial"/>
                            </a:rPr>
                            <m:t>𝑥</m:t>
                          </m:r>
                        </m:e>
                        <m:sub>
                          <m:r>
                            <a:rPr lang="en-GB" b="0" i="1" noProof="0" smtClean="0">
                              <a:latin typeface="Cambria Math" panose="02040503050406030204" pitchFamily="18" charset="0"/>
                              <a:cs typeface="Arial"/>
                            </a:rPr>
                            <m:t>𝑗</m:t>
                          </m:r>
                        </m:sub>
                      </m:sSub>
                    </m:oMath>
                    <m:oMath xmlns:m="http://schemas.openxmlformats.org/officeDocument/2006/math">
                      <m:sSub>
                        <m:sSubPr>
                          <m:ctrlPr>
                            <a:rPr lang="en-GB" i="1" noProof="0" smtClean="0">
                              <a:latin typeface="Cambria Math" panose="02040503050406030204" pitchFamily="18" charset="0"/>
                              <a:cs typeface="Arial"/>
                            </a:rPr>
                          </m:ctrlPr>
                        </m:sSubPr>
                        <m:e>
                          <m:r>
                            <a:rPr lang="en-GB" i="1" noProof="0" smtClean="0">
                              <a:latin typeface="Cambria Math" panose="02040503050406030204" pitchFamily="18" charset="0"/>
                              <a:cs typeface="Arial"/>
                            </a:rPr>
                            <m:t>𝜃</m:t>
                          </m:r>
                        </m:e>
                        <m:sub>
                          <m:r>
                            <a:rPr lang="en-GB" i="1" noProof="0" smtClean="0">
                              <a:latin typeface="Cambria Math" panose="02040503050406030204" pitchFamily="18" charset="0"/>
                              <a:cs typeface="Arial"/>
                            </a:rPr>
                            <m:t>𝑗</m:t>
                          </m:r>
                        </m:sub>
                      </m:sSub>
                      <m:r>
                        <a:rPr lang="en-GB" i="1" noProof="0" smtClean="0">
                          <a:latin typeface="Cambria Math" panose="02040503050406030204" pitchFamily="18" charset="0"/>
                          <a:cs typeface="Arial"/>
                        </a:rPr>
                        <m:t>≔</m:t>
                      </m:r>
                      <m:sSub>
                        <m:sSubPr>
                          <m:ctrlPr>
                            <a:rPr lang="en-GB" i="1" noProof="0" smtClean="0">
                              <a:latin typeface="Cambria Math" panose="02040503050406030204" pitchFamily="18" charset="0"/>
                              <a:cs typeface="Arial"/>
                            </a:rPr>
                          </m:ctrlPr>
                        </m:sSubPr>
                        <m:e>
                          <m:r>
                            <a:rPr lang="en-GB" i="1" noProof="0" smtClean="0">
                              <a:latin typeface="Cambria Math" panose="02040503050406030204" pitchFamily="18" charset="0"/>
                              <a:cs typeface="Arial"/>
                            </a:rPr>
                            <m:t>𝜃</m:t>
                          </m:r>
                        </m:e>
                        <m:sub>
                          <m:r>
                            <a:rPr lang="en-GB" i="1" noProof="0" smtClean="0">
                              <a:latin typeface="Cambria Math" panose="02040503050406030204" pitchFamily="18" charset="0"/>
                              <a:cs typeface="Arial"/>
                            </a:rPr>
                            <m:t>𝑗</m:t>
                          </m:r>
                        </m:sub>
                      </m:sSub>
                      <m:r>
                        <a:rPr lang="en-GB" i="1" noProof="0" smtClean="0">
                          <a:latin typeface="Cambria Math" panose="02040503050406030204" pitchFamily="18" charset="0"/>
                          <a:cs typeface="Arial"/>
                        </a:rPr>
                        <m:t>−</m:t>
                      </m:r>
                      <m:d>
                        <m:dPr>
                          <m:ctrlPr>
                            <a:rPr lang="en-GB" i="1" noProof="0" smtClean="0">
                              <a:latin typeface="Cambria Math" panose="02040503050406030204" pitchFamily="18" charset="0"/>
                              <a:cs typeface="Arial"/>
                            </a:rPr>
                          </m:ctrlPr>
                        </m:d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GB" i="1" noProof="0" smtClean="0">
                                  <a:latin typeface="Cambria Math" panose="02040503050406030204" pitchFamily="18" charset="0"/>
                                  <a:cs typeface="Arial"/>
                                </a:rPr>
                              </m:ctrlPr>
                            </m:dPr>
                            <m:e>
                              <m:r>
                                <a:rPr lang="en-GB" i="1" noProof="0" smtClean="0">
                                  <a:latin typeface="Cambria Math" panose="02040503050406030204" pitchFamily="18" charset="0"/>
                                  <a:cs typeface="Arial"/>
                                </a:rPr>
                                <m:t>𝜃</m:t>
                              </m:r>
                              <m:r>
                                <a:rPr lang="en-GB" i="1" noProof="0" smtClean="0">
                                  <a:latin typeface="Cambria Math" panose="02040503050406030204" pitchFamily="18" charset="0"/>
                                  <a:cs typeface="Arial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GB" i="1" noProof="0" smtClean="0">
                                      <a:latin typeface="Cambria Math" panose="02040503050406030204" pitchFamily="18" charset="0"/>
                                      <a:cs typeface="Arial"/>
                                    </a:rPr>
                                  </m:ctrlPr>
                                </m:sSubPr>
                                <m:e>
                                  <m:r>
                                    <a:rPr lang="en-GB" i="1" noProof="0" smtClean="0">
                                      <a:latin typeface="Cambria Math" panose="02040503050406030204" pitchFamily="18" charset="0"/>
                                      <a:cs typeface="Arial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GB" i="1" noProof="0" smtClean="0">
                                      <a:latin typeface="Cambria Math" panose="02040503050406030204" pitchFamily="18" charset="0"/>
                                      <a:cs typeface="Arial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  <m:r>
                            <a:rPr lang="en-GB" i="1" noProof="0" smtClean="0">
                              <a:latin typeface="Cambria Math" panose="02040503050406030204" pitchFamily="18" charset="0"/>
                              <a:cs typeface="Arial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i="1" noProof="0" smtClean="0">
                                  <a:latin typeface="Cambria Math" panose="02040503050406030204" pitchFamily="18" charset="0"/>
                                  <a:cs typeface="Arial"/>
                                </a:rPr>
                              </m:ctrlPr>
                            </m:sSubPr>
                            <m:e>
                              <m:r>
                                <a:rPr lang="en-GB" i="1" noProof="0" smtClean="0">
                                  <a:latin typeface="Cambria Math" panose="02040503050406030204" pitchFamily="18" charset="0"/>
                                  <a:cs typeface="Arial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GB" i="1" noProof="0" smtClean="0">
                                  <a:latin typeface="Cambria Math" panose="02040503050406030204" pitchFamily="18" charset="0"/>
                                  <a:cs typeface="Arial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GB" i="1" noProof="0" smtClean="0">
                          <a:latin typeface="Cambria Math" panose="02040503050406030204" pitchFamily="18" charset="0"/>
                          <a:cs typeface="Arial"/>
                        </a:rPr>
                        <m:t>∗</m:t>
                      </m:r>
                      <m:sSub>
                        <m:sSubPr>
                          <m:ctrlPr>
                            <a:rPr lang="en-GB" i="1" noProof="0" smtClean="0">
                              <a:latin typeface="Cambria Math" panose="02040503050406030204" pitchFamily="18" charset="0"/>
                              <a:cs typeface="Arial"/>
                            </a:rPr>
                          </m:ctrlPr>
                        </m:sSubPr>
                        <m:e>
                          <m:r>
                            <a:rPr lang="en-GB" i="1" noProof="0" smtClean="0">
                              <a:latin typeface="Cambria Math" panose="02040503050406030204" pitchFamily="18" charset="0"/>
                              <a:cs typeface="Arial"/>
                            </a:rPr>
                            <m:t>𝑥</m:t>
                          </m:r>
                        </m:e>
                        <m:sub>
                          <m:r>
                            <a:rPr lang="en-GB" i="1" noProof="0" smtClean="0">
                              <a:latin typeface="Cambria Math" panose="02040503050406030204" pitchFamily="18" charset="0"/>
                              <a:cs typeface="Arial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br>
                  <a:rPr lang="en-GB" noProof="0" dirty="0">
                    <a:cs typeface="Arial"/>
                  </a:rPr>
                </a:br>
                <a:endParaRPr lang="en-GB" noProof="0" dirty="0">
                  <a:cs typeface="Arial"/>
                </a:endParaRPr>
              </a:p>
            </p:txBody>
          </p:sp>
        </mc:Choice>
        <mc:Fallback>
          <p:sp>
            <p:nvSpPr>
              <p:cNvPr id="5" name="Textplatzhalter 4">
                <a:extLst>
                  <a:ext uri="{FF2B5EF4-FFF2-40B4-BE49-F238E27FC236}">
                    <a16:creationId xmlns:a16="http://schemas.microsoft.com/office/drawing/2014/main" id="{20B315D3-6641-84C4-E751-D478054403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719671" y="908720"/>
                <a:ext cx="10657416" cy="5184576"/>
              </a:xfrm>
              <a:blipFill>
                <a:blip r:embed="rId2"/>
                <a:stretch>
                  <a:fillRect l="-572" t="-940" r="-915" b="-129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prechblase: rechteckig 1">
            <a:extLst>
              <a:ext uri="{FF2B5EF4-FFF2-40B4-BE49-F238E27FC236}">
                <a16:creationId xmlns:a16="http://schemas.microsoft.com/office/drawing/2014/main" id="{2DBC6BD6-31D4-A2C3-4E11-4E327D2148CA}"/>
              </a:ext>
            </a:extLst>
          </p:cNvPr>
          <p:cNvSpPr/>
          <p:nvPr/>
        </p:nvSpPr>
        <p:spPr bwMode="auto">
          <a:xfrm>
            <a:off x="7874740" y="4136866"/>
            <a:ext cx="4185985" cy="1182555"/>
          </a:xfrm>
          <a:prstGeom prst="wedgeRectCallout">
            <a:avLst>
              <a:gd name="adj1" fmla="val -67702"/>
              <a:gd name="adj2" fmla="val -4233"/>
            </a:avLst>
          </a:prstGeom>
          <a:solidFill>
            <a:schemeClr val="bg1"/>
          </a:solidFill>
          <a:ln w="12700" cap="flat" cmpd="sng" algn="ctr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>
                <a:srgbClr val="063D79"/>
              </a:buClr>
              <a:buSzPct val="80000"/>
              <a:buFont typeface="Wingdings" panose="05000000000000000000" pitchFamily="2" charset="2"/>
              <a:buNone/>
              <a:tabLst/>
              <a:defRPr/>
            </a:pPr>
            <a:r>
              <a: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We can imagine this process as finding the sink in a complex graph. We utilize the gradient on our current position to find the right direction to walk to.</a:t>
            </a:r>
            <a:endParaRPr lang="en-GB" sz="1100" b="0" kern="0" noProof="0" dirty="0">
              <a:latin typeface="+mn-lt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93770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6E4521-B5A5-036E-735C-979237679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Linear Regression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21DE7CC-C645-DE27-E587-3D55417C3C7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19670" y="908720"/>
            <a:ext cx="10657417" cy="1405110"/>
          </a:xfrm>
        </p:spPr>
        <p:txBody>
          <a:bodyPr/>
          <a:lstStyle/>
          <a:p>
            <a:pPr marL="0" indent="0">
              <a:buNone/>
            </a:pPr>
            <a:r>
              <a:rPr lang="en-GB" b="1" noProof="0" dirty="0">
                <a:cs typeface="Arial"/>
              </a:rPr>
              <a:t>Homomorphic Realization</a:t>
            </a:r>
            <a:br>
              <a:rPr lang="en-GB" b="1" noProof="0" dirty="0">
                <a:cs typeface="Arial"/>
              </a:rPr>
            </a:br>
            <a:r>
              <a:rPr lang="en-GB" noProof="0" dirty="0">
                <a:cs typeface="Arial"/>
              </a:rPr>
              <a:t>We can do all the necessary calculations for the Linear Regression homomorphically.</a:t>
            </a:r>
            <a:br>
              <a:rPr lang="en-GB" noProof="0" dirty="0">
                <a:cs typeface="Arial"/>
              </a:rPr>
            </a:br>
            <a:r>
              <a:rPr lang="en-GB" noProof="0" dirty="0">
                <a:cs typeface="Arial"/>
              </a:rPr>
              <a:t>As linear regression with gradient descent is an iterative process with a high multiplicative depth, there are two interesting concepts for the homomorphic realization:</a:t>
            </a:r>
          </a:p>
        </p:txBody>
      </p:sp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F0B3F9D7-6E20-5A86-CC29-69CF28B9CF28}"/>
              </a:ext>
            </a:extLst>
          </p:cNvPr>
          <p:cNvSpPr txBox="1">
            <a:spLocks/>
          </p:cNvSpPr>
          <p:nvPr/>
        </p:nvSpPr>
        <p:spPr bwMode="auto">
          <a:xfrm>
            <a:off x="814913" y="2434037"/>
            <a:ext cx="5179487" cy="3515243"/>
          </a:xfrm>
          <a:prstGeom prst="rect">
            <a:avLst/>
          </a:prstGeom>
          <a:noFill/>
          <a:ln w="28575">
            <a:solidFill>
              <a:schemeClr val="accent1"/>
            </a:solidFill>
            <a:miter lim="800000"/>
          </a:ln>
          <a:effectLst/>
        </p:spPr>
        <p:txBody>
          <a:bodyPr vert="horz" wrap="square" lIns="92075" tIns="46038" rIns="92075" bIns="46038" numCol="1" anchor="t" anchorCtr="0" compatLnSpc="1"/>
          <a:lstStyle>
            <a:lvl1pPr marL="0" indent="0" algn="l" rtl="0" eaLnBrk="1" fontAlgn="base" hangingPunct="1">
              <a:spcBef>
                <a:spcPts val="1200"/>
              </a:spcBef>
              <a:spcAft>
                <a:spcPts val="600"/>
              </a:spcAft>
              <a:buClr>
                <a:srgbClr val="063D79"/>
              </a:buClr>
              <a:buSzPct val="80000"/>
              <a:buFontTx/>
              <a:buNone/>
              <a:defRPr sz="2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ts val="600"/>
              </a:spcBef>
              <a:spcAft>
                <a:spcPts val="600"/>
              </a:spcAft>
              <a:buClr>
                <a:srgbClr val="063D79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2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ts val="600"/>
              </a:spcBef>
              <a:spcAft>
                <a:spcPts val="600"/>
              </a:spcAft>
              <a:buClr>
                <a:srgbClr val="063D79"/>
              </a:buClr>
              <a:buChar char="–"/>
              <a:defRPr sz="2000">
                <a:solidFill>
                  <a:schemeClr val="tx2"/>
                </a:solidFill>
                <a:latin typeface="+mn-lt"/>
              </a:defRPr>
            </a:lvl3pPr>
            <a:lvl4pPr marL="1562100" indent="-228600" algn="l" rtl="0" eaLnBrk="1" fontAlgn="base" hangingPunct="1">
              <a:spcBef>
                <a:spcPts val="600"/>
              </a:spcBef>
              <a:spcAft>
                <a:spcPts val="600"/>
              </a:spcAft>
              <a:buClr>
                <a:srgbClr val="063D79"/>
              </a:buClr>
              <a:buFont typeface="Wingdings" panose="05000000000000000000" pitchFamily="2" charset="2"/>
              <a:buChar char="§"/>
              <a:defRPr sz="1800">
                <a:solidFill>
                  <a:schemeClr val="tx2"/>
                </a:solidFill>
                <a:latin typeface="+mn-lt"/>
              </a:defRPr>
            </a:lvl4pPr>
            <a:lvl5pPr marL="1981200" indent="-228600" algn="l" rtl="0" eaLnBrk="1" fontAlgn="base" hangingPunct="1">
              <a:spcBef>
                <a:spcPts val="600"/>
              </a:spcBef>
              <a:spcAft>
                <a:spcPts val="600"/>
              </a:spcAft>
              <a:buClr>
                <a:srgbClr val="063D79"/>
              </a:buClr>
              <a:buChar char=" "/>
              <a:defRPr sz="1800">
                <a:solidFill>
                  <a:schemeClr val="tx2"/>
                </a:solidFill>
                <a:latin typeface="+mn-lt"/>
              </a:defRPr>
            </a:lvl5pPr>
            <a:lvl6pPr marL="2438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 "/>
              <a:defRPr sz="1800">
                <a:solidFill>
                  <a:srgbClr val="4D4D4D"/>
                </a:solidFill>
                <a:latin typeface="+mn-lt"/>
              </a:defRPr>
            </a:lvl6pPr>
            <a:lvl7pPr marL="2895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 "/>
              <a:defRPr sz="1800">
                <a:solidFill>
                  <a:srgbClr val="4D4D4D"/>
                </a:solidFill>
                <a:latin typeface="+mn-lt"/>
              </a:defRPr>
            </a:lvl7pPr>
            <a:lvl8pPr marL="3352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 "/>
              <a:defRPr sz="1800">
                <a:solidFill>
                  <a:srgbClr val="4D4D4D"/>
                </a:solidFill>
                <a:latin typeface="+mn-lt"/>
              </a:defRPr>
            </a:lvl8pPr>
            <a:lvl9pPr marL="3810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 "/>
              <a:defRPr sz="1800">
                <a:solidFill>
                  <a:srgbClr val="4D4D4D"/>
                </a:solidFill>
                <a:latin typeface="+mn-lt"/>
              </a:defRPr>
            </a:lvl9pPr>
          </a:lstStyle>
          <a:p>
            <a:r>
              <a:rPr lang="en-GB" sz="1800" kern="0" noProof="0" dirty="0"/>
              <a:t>Offline Client Architecture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27EEBE3C-A416-02A3-590D-8CE0152F384E}"/>
              </a:ext>
            </a:extLst>
          </p:cNvPr>
          <p:cNvSpPr txBox="1">
            <a:spLocks/>
          </p:cNvSpPr>
          <p:nvPr/>
        </p:nvSpPr>
        <p:spPr bwMode="auto">
          <a:xfrm>
            <a:off x="6197602" y="2434037"/>
            <a:ext cx="5179487" cy="3515243"/>
          </a:xfrm>
          <a:prstGeom prst="rect">
            <a:avLst/>
          </a:prstGeom>
          <a:noFill/>
          <a:ln w="28575">
            <a:solidFill>
              <a:schemeClr val="accent1"/>
            </a:solidFill>
            <a:miter lim="800000"/>
          </a:ln>
          <a:effectLst/>
        </p:spPr>
        <p:txBody>
          <a:bodyPr vert="horz" wrap="square" lIns="92075" tIns="46038" rIns="92075" bIns="46038" numCol="1" anchor="t" anchorCtr="0" compatLnSpc="1"/>
          <a:lstStyle>
            <a:lvl1pPr marL="0" indent="0" algn="l" rtl="0" eaLnBrk="1" fontAlgn="base" hangingPunct="1">
              <a:spcBef>
                <a:spcPts val="1200"/>
              </a:spcBef>
              <a:spcAft>
                <a:spcPts val="600"/>
              </a:spcAft>
              <a:buClr>
                <a:srgbClr val="063D79"/>
              </a:buClr>
              <a:buSzPct val="80000"/>
              <a:buFontTx/>
              <a:buNone/>
              <a:defRPr sz="2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ts val="600"/>
              </a:spcBef>
              <a:spcAft>
                <a:spcPts val="600"/>
              </a:spcAft>
              <a:buClr>
                <a:srgbClr val="063D79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2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ts val="600"/>
              </a:spcBef>
              <a:spcAft>
                <a:spcPts val="600"/>
              </a:spcAft>
              <a:buClr>
                <a:srgbClr val="063D79"/>
              </a:buClr>
              <a:buChar char="–"/>
              <a:defRPr sz="2000">
                <a:solidFill>
                  <a:schemeClr val="tx2"/>
                </a:solidFill>
                <a:latin typeface="+mn-lt"/>
              </a:defRPr>
            </a:lvl3pPr>
            <a:lvl4pPr marL="1562100" indent="-228600" algn="l" rtl="0" eaLnBrk="1" fontAlgn="base" hangingPunct="1">
              <a:spcBef>
                <a:spcPts val="600"/>
              </a:spcBef>
              <a:spcAft>
                <a:spcPts val="600"/>
              </a:spcAft>
              <a:buClr>
                <a:srgbClr val="063D79"/>
              </a:buClr>
              <a:buFont typeface="Wingdings" panose="05000000000000000000" pitchFamily="2" charset="2"/>
              <a:buChar char="§"/>
              <a:defRPr sz="1800">
                <a:solidFill>
                  <a:schemeClr val="tx2"/>
                </a:solidFill>
                <a:latin typeface="+mn-lt"/>
              </a:defRPr>
            </a:lvl4pPr>
            <a:lvl5pPr marL="1981200" indent="-228600" algn="l" rtl="0" eaLnBrk="1" fontAlgn="base" hangingPunct="1">
              <a:spcBef>
                <a:spcPts val="600"/>
              </a:spcBef>
              <a:spcAft>
                <a:spcPts val="600"/>
              </a:spcAft>
              <a:buClr>
                <a:srgbClr val="063D79"/>
              </a:buClr>
              <a:buChar char=" "/>
              <a:defRPr sz="1800">
                <a:solidFill>
                  <a:schemeClr val="tx2"/>
                </a:solidFill>
                <a:latin typeface="+mn-lt"/>
              </a:defRPr>
            </a:lvl5pPr>
            <a:lvl6pPr marL="2438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 "/>
              <a:defRPr sz="1800">
                <a:solidFill>
                  <a:srgbClr val="4D4D4D"/>
                </a:solidFill>
                <a:latin typeface="+mn-lt"/>
              </a:defRPr>
            </a:lvl6pPr>
            <a:lvl7pPr marL="2895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 "/>
              <a:defRPr sz="1800">
                <a:solidFill>
                  <a:srgbClr val="4D4D4D"/>
                </a:solidFill>
                <a:latin typeface="+mn-lt"/>
              </a:defRPr>
            </a:lvl7pPr>
            <a:lvl8pPr marL="3352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 "/>
              <a:defRPr sz="1800">
                <a:solidFill>
                  <a:srgbClr val="4D4D4D"/>
                </a:solidFill>
                <a:latin typeface="+mn-lt"/>
              </a:defRPr>
            </a:lvl8pPr>
            <a:lvl9pPr marL="3810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 "/>
              <a:defRPr sz="1800">
                <a:solidFill>
                  <a:srgbClr val="4D4D4D"/>
                </a:solidFill>
                <a:latin typeface="+mn-lt"/>
              </a:defRPr>
            </a:lvl9pPr>
          </a:lstStyle>
          <a:p>
            <a:r>
              <a:rPr lang="en-GB" sz="1800" kern="0" noProof="0" dirty="0"/>
              <a:t>Online Client Architecture</a:t>
            </a: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8" name="Folienzoom 7">
                <a:extLst>
                  <a:ext uri="{FF2B5EF4-FFF2-40B4-BE49-F238E27FC236}">
                    <a16:creationId xmlns:a16="http://schemas.microsoft.com/office/drawing/2014/main" id="{EEF1F54A-E0A1-66E2-BBBC-F7904BED5BB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88009270"/>
                  </p:ext>
                </p:extLst>
              </p:nvPr>
            </p:nvGraphicFramePr>
            <p:xfrm>
              <a:off x="1149356" y="3060700"/>
              <a:ext cx="4508497" cy="2536030"/>
            </p:xfrm>
            <a:graphic>
              <a:graphicData uri="http://schemas.microsoft.com/office/powerpoint/2016/slidezoom">
                <pslz:sldZm>
                  <pslz:sldZmObj sldId="456" cId="2093464322">
                    <pslz:zmPr id="{35716B3B-8477-47BD-A473-3C4DA520192E}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508497" cy="253603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8" name="Folienzoom 7">
                <a:extLst>
                  <a:ext uri="{FF2B5EF4-FFF2-40B4-BE49-F238E27FC236}">
                    <a16:creationId xmlns:a16="http://schemas.microsoft.com/office/drawing/2014/main" id="{EEF1F54A-E0A1-66E2-BBBC-F7904BED5BB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49356" y="3060700"/>
                <a:ext cx="4508497" cy="253603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0" name="Folienzoom 9">
                <a:extLst>
                  <a:ext uri="{FF2B5EF4-FFF2-40B4-BE49-F238E27FC236}">
                    <a16:creationId xmlns:a16="http://schemas.microsoft.com/office/drawing/2014/main" id="{76B7968A-652D-1F55-46F4-D0442C4E32F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01715302"/>
                  </p:ext>
                </p:extLst>
              </p:nvPr>
            </p:nvGraphicFramePr>
            <p:xfrm>
              <a:off x="6533096" y="3060700"/>
              <a:ext cx="4508497" cy="2536030"/>
            </p:xfrm>
            <a:graphic>
              <a:graphicData uri="http://schemas.microsoft.com/office/powerpoint/2016/slidezoom">
                <pslz:sldZm>
                  <pslz:sldZmObj sldId="457" cId="2938484198">
                    <pslz:zmPr id="{81262B92-533D-4081-8AB4-2FF50977D18A}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508497" cy="253603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0" name="Folienzoom 9">
                <a:extLst>
                  <a:ext uri="{FF2B5EF4-FFF2-40B4-BE49-F238E27FC236}">
                    <a16:creationId xmlns:a16="http://schemas.microsoft.com/office/drawing/2014/main" id="{76B7968A-652D-1F55-46F4-D0442C4E32F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533096" y="3060700"/>
                <a:ext cx="4508497" cy="253603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408859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F7FCD5-AEDF-8B29-B98D-833AF5C399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>
            <a:extLst>
              <a:ext uri="{FF2B5EF4-FFF2-40B4-BE49-F238E27FC236}">
                <a16:creationId xmlns:a16="http://schemas.microsoft.com/office/drawing/2014/main" id="{27414864-EBAB-6B51-D0A3-D480A6FE5A00}"/>
              </a:ext>
            </a:extLst>
          </p:cNvPr>
          <p:cNvSpPr/>
          <p:nvPr/>
        </p:nvSpPr>
        <p:spPr bwMode="auto">
          <a:xfrm>
            <a:off x="7001654" y="2590374"/>
            <a:ext cx="930241" cy="756075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GB" sz="1600" b="1" i="0" u="none" strike="noStrike" cap="none" normalizeH="0" baseline="0" noProof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C6CE0376-84E7-4262-3573-7A88FE410FCC}"/>
              </a:ext>
            </a:extLst>
          </p:cNvPr>
          <p:cNvSpPr/>
          <p:nvPr/>
        </p:nvSpPr>
        <p:spPr bwMode="auto">
          <a:xfrm>
            <a:off x="3944156" y="2590375"/>
            <a:ext cx="930241" cy="756075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GB" sz="1600" b="1" i="0" u="none" strike="noStrike" cap="none" normalizeH="0" baseline="0" noProof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44B535CC-487B-5AFB-313F-5E69DBDB0E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Linear Regression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E1BCF538-703B-1751-B49A-BF845AD634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19671" y="908720"/>
            <a:ext cx="10657416" cy="5184576"/>
          </a:xfrm>
        </p:spPr>
        <p:txBody>
          <a:bodyPr anchor="t"/>
          <a:lstStyle/>
          <a:p>
            <a:pPr marL="0" indent="0">
              <a:buNone/>
            </a:pPr>
            <a:r>
              <a:rPr lang="en-GB" sz="2000" b="1" kern="0" noProof="0" dirty="0"/>
              <a:t>Offline Client Architecture</a:t>
            </a:r>
            <a:br>
              <a:rPr lang="en-GB" sz="2000" b="1" kern="0" noProof="0" dirty="0"/>
            </a:br>
            <a:r>
              <a:rPr lang="en-GB" sz="2000" kern="0" noProof="0" dirty="0"/>
              <a:t>The client wants linear regression to be calculated on its dataset, but dees not want to perform these calculation itself.</a:t>
            </a:r>
            <a:br>
              <a:rPr lang="en-GB" sz="2000" kern="0" noProof="0" dirty="0"/>
            </a:br>
            <a:r>
              <a:rPr lang="en-GB" sz="2000" kern="0" noProof="0" dirty="0"/>
              <a:t>Furthermore, the data and the results of the calculation should be kept private.</a:t>
            </a:r>
            <a:endParaRPr lang="en-GB" sz="2000" b="1" kern="0" noProof="0" dirty="0"/>
          </a:p>
        </p:txBody>
      </p:sp>
      <p:pic>
        <p:nvPicPr>
          <p:cNvPr id="3" name="Grafik 2" descr="Datenbank mit einfarbiger Füllung">
            <a:extLst>
              <a:ext uri="{FF2B5EF4-FFF2-40B4-BE49-F238E27FC236}">
                <a16:creationId xmlns:a16="http://schemas.microsoft.com/office/drawing/2014/main" id="{A6E495F2-ABC3-3E13-8E46-7B4AB70690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08528" y="2590375"/>
            <a:ext cx="516494" cy="522827"/>
          </a:xfrm>
          <a:prstGeom prst="rect">
            <a:avLst/>
          </a:prstGeom>
        </p:spPr>
      </p:pic>
      <p:pic>
        <p:nvPicPr>
          <p:cNvPr id="7" name="Grafik 6" descr="Computer mit einfarbiger Füllung">
            <a:extLst>
              <a:ext uri="{FF2B5EF4-FFF2-40B4-BE49-F238E27FC236}">
                <a16:creationId xmlns:a16="http://schemas.microsoft.com/office/drawing/2014/main" id="{23C87300-0B08-C3DD-F7FF-F206AC4487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51029" y="2590375"/>
            <a:ext cx="516494" cy="522827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DA13A378-4795-47A7-A1AE-8010F5221CB3}"/>
              </a:ext>
            </a:extLst>
          </p:cNvPr>
          <p:cNvSpPr txBox="1"/>
          <p:nvPr/>
        </p:nvSpPr>
        <p:spPr>
          <a:xfrm>
            <a:off x="3996525" y="3037870"/>
            <a:ext cx="8255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0" noProof="0" dirty="0">
                <a:latin typeface="+mn-lt"/>
              </a:rPr>
              <a:t>Client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85ABAA07-F5EB-5F4D-EFBC-7EBB5D1F4DB7}"/>
              </a:ext>
            </a:extLst>
          </p:cNvPr>
          <p:cNvSpPr txBox="1"/>
          <p:nvPr/>
        </p:nvSpPr>
        <p:spPr>
          <a:xfrm>
            <a:off x="7084624" y="3037869"/>
            <a:ext cx="7642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0" noProof="0" dirty="0">
                <a:latin typeface="+mn-lt"/>
              </a:rPr>
              <a:t>Server</a:t>
            </a:r>
          </a:p>
        </p:txBody>
      </p: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1CBD3CA7-EBC1-7ACB-D2A8-0388395D4592}"/>
              </a:ext>
            </a:extLst>
          </p:cNvPr>
          <p:cNvCxnSpPr>
            <a:cxnSpLocks/>
          </p:cNvCxnSpPr>
          <p:nvPr/>
        </p:nvCxnSpPr>
        <p:spPr bwMode="auto">
          <a:xfrm>
            <a:off x="4409275" y="3560697"/>
            <a:ext cx="0" cy="2192403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6C836743-B7FC-B730-22C1-C1B7C61E5A1B}"/>
              </a:ext>
            </a:extLst>
          </p:cNvPr>
          <p:cNvCxnSpPr>
            <a:cxnSpLocks/>
          </p:cNvCxnSpPr>
          <p:nvPr/>
        </p:nvCxnSpPr>
        <p:spPr bwMode="auto">
          <a:xfrm>
            <a:off x="7466773" y="3560697"/>
            <a:ext cx="0" cy="2192403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" name="Rechteck 16">
            <a:extLst>
              <a:ext uri="{FF2B5EF4-FFF2-40B4-BE49-F238E27FC236}">
                <a16:creationId xmlns:a16="http://schemas.microsoft.com/office/drawing/2014/main" id="{153634B8-9750-BB51-D51F-B79B170AFD2E}"/>
              </a:ext>
            </a:extLst>
          </p:cNvPr>
          <p:cNvSpPr/>
          <p:nvPr/>
        </p:nvSpPr>
        <p:spPr bwMode="auto">
          <a:xfrm>
            <a:off x="4361661" y="3559894"/>
            <a:ext cx="95228" cy="349250"/>
          </a:xfrm>
          <a:prstGeom prst="rect">
            <a:avLst/>
          </a:prstGeom>
          <a:solidFill>
            <a:schemeClr val="accent4"/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GB" sz="1600" b="1" i="0" u="none" strike="noStrike" cap="none" normalizeH="0" baseline="0" noProof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C6E7F3E5-FCA5-7C19-5AB3-64BE03F57803}"/>
              </a:ext>
            </a:extLst>
          </p:cNvPr>
          <p:cNvSpPr txBox="1"/>
          <p:nvPr/>
        </p:nvSpPr>
        <p:spPr>
          <a:xfrm>
            <a:off x="3061970" y="3596019"/>
            <a:ext cx="12883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0" noProof="0" dirty="0">
                <a:solidFill>
                  <a:schemeClr val="accent4"/>
                </a:solidFill>
                <a:latin typeface="+mn-lt"/>
              </a:rPr>
              <a:t>Data Encryption</a:t>
            </a:r>
          </a:p>
        </p:txBody>
      </p: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09811F5E-6505-5812-D4D9-F44B86A7F36C}"/>
              </a:ext>
            </a:extLst>
          </p:cNvPr>
          <p:cNvCxnSpPr/>
          <p:nvPr/>
        </p:nvCxnSpPr>
        <p:spPr bwMode="auto">
          <a:xfrm>
            <a:off x="4622800" y="4203700"/>
            <a:ext cx="2585728" cy="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</p:spPr>
      </p:cxnSp>
      <p:sp>
        <p:nvSpPr>
          <p:cNvPr id="21" name="Textfeld 20">
            <a:extLst>
              <a:ext uri="{FF2B5EF4-FFF2-40B4-BE49-F238E27FC236}">
                <a16:creationId xmlns:a16="http://schemas.microsoft.com/office/drawing/2014/main" id="{5B124504-DEA4-14C5-7FDA-AE465E65C466}"/>
              </a:ext>
            </a:extLst>
          </p:cNvPr>
          <p:cNvSpPr txBox="1"/>
          <p:nvPr/>
        </p:nvSpPr>
        <p:spPr>
          <a:xfrm>
            <a:off x="5271510" y="3936945"/>
            <a:ext cx="12883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b="0" noProof="0" dirty="0">
                <a:latin typeface="+mn-lt"/>
              </a:rPr>
              <a:t>Encrypted Data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15B75960-807C-A020-54A5-7B1410DCCE6B}"/>
              </a:ext>
            </a:extLst>
          </p:cNvPr>
          <p:cNvSpPr/>
          <p:nvPr/>
        </p:nvSpPr>
        <p:spPr bwMode="auto">
          <a:xfrm>
            <a:off x="7425754" y="4258686"/>
            <a:ext cx="94738" cy="879360"/>
          </a:xfrm>
          <a:prstGeom prst="rect">
            <a:avLst/>
          </a:prstGeom>
          <a:solidFill>
            <a:schemeClr val="accent2"/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GB" sz="1600" b="1" i="0" u="none" strike="noStrike" cap="none" normalizeH="0" baseline="0" noProof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415B3D78-1820-9C75-8598-485BF3FAF742}"/>
              </a:ext>
            </a:extLst>
          </p:cNvPr>
          <p:cNvSpPr txBox="1"/>
          <p:nvPr/>
        </p:nvSpPr>
        <p:spPr>
          <a:xfrm>
            <a:off x="7562001" y="4426065"/>
            <a:ext cx="12883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0" noProof="0" dirty="0">
                <a:solidFill>
                  <a:schemeClr val="accent2"/>
                </a:solidFill>
                <a:latin typeface="+mn-lt"/>
              </a:rPr>
              <a:t>Calculations on encrypted Data</a:t>
            </a:r>
          </a:p>
        </p:txBody>
      </p: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D30E03C1-6A48-C88B-EFE1-55F0B43119F8}"/>
              </a:ext>
            </a:extLst>
          </p:cNvPr>
          <p:cNvCxnSpPr>
            <a:cxnSpLocks/>
          </p:cNvCxnSpPr>
          <p:nvPr/>
        </p:nvCxnSpPr>
        <p:spPr bwMode="auto">
          <a:xfrm flipH="1">
            <a:off x="4622798" y="5192948"/>
            <a:ext cx="2585729" cy="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</p:spPr>
      </p:cxnSp>
      <p:sp>
        <p:nvSpPr>
          <p:cNvPr id="25" name="Textfeld 24">
            <a:extLst>
              <a:ext uri="{FF2B5EF4-FFF2-40B4-BE49-F238E27FC236}">
                <a16:creationId xmlns:a16="http://schemas.microsoft.com/office/drawing/2014/main" id="{8BE609C0-CC46-082D-43E8-A60ED1485D6C}"/>
              </a:ext>
            </a:extLst>
          </p:cNvPr>
          <p:cNvSpPr txBox="1"/>
          <p:nvPr/>
        </p:nvSpPr>
        <p:spPr>
          <a:xfrm>
            <a:off x="5239525" y="4915949"/>
            <a:ext cx="14803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b="0" noProof="0" dirty="0">
                <a:latin typeface="+mn-lt"/>
              </a:rPr>
              <a:t>Encrypted Results</a:t>
            </a: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C18296DD-E22D-FDF6-CCC2-42FD6FC2667C}"/>
              </a:ext>
            </a:extLst>
          </p:cNvPr>
          <p:cNvSpPr/>
          <p:nvPr/>
        </p:nvSpPr>
        <p:spPr bwMode="auto">
          <a:xfrm>
            <a:off x="4361661" y="5435449"/>
            <a:ext cx="95228" cy="349250"/>
          </a:xfrm>
          <a:prstGeom prst="rect">
            <a:avLst/>
          </a:prstGeom>
          <a:solidFill>
            <a:schemeClr val="accent4"/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GB" sz="1600" b="1" i="0" u="none" strike="noStrike" cap="none" normalizeH="0" baseline="0" noProof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16C33718-E691-A087-8E80-468452ED276E}"/>
              </a:ext>
            </a:extLst>
          </p:cNvPr>
          <p:cNvSpPr txBox="1"/>
          <p:nvPr/>
        </p:nvSpPr>
        <p:spPr>
          <a:xfrm>
            <a:off x="2933700" y="5471574"/>
            <a:ext cx="14165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0" noProof="0" dirty="0">
                <a:solidFill>
                  <a:schemeClr val="accent4"/>
                </a:solidFill>
                <a:latin typeface="+mn-lt"/>
              </a:rPr>
              <a:t>Result Decryption</a:t>
            </a:r>
          </a:p>
        </p:txBody>
      </p:sp>
    </p:spTree>
    <p:extLst>
      <p:ext uri="{BB962C8B-B14F-4D97-AF65-F5344CB8AC3E}">
        <p14:creationId xmlns:p14="http://schemas.microsoft.com/office/powerpoint/2010/main" val="2093464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/>
      <p:bldP spid="21" grpId="0"/>
      <p:bldP spid="22" grpId="0" animBg="1"/>
      <p:bldP spid="23" grpId="0"/>
      <p:bldP spid="25" grpId="0"/>
      <p:bldP spid="29" grpId="0" animBg="1"/>
      <p:bldP spid="3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7DB389-84F2-969E-E80E-6B636C2B86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hteck 31">
            <a:extLst>
              <a:ext uri="{FF2B5EF4-FFF2-40B4-BE49-F238E27FC236}">
                <a16:creationId xmlns:a16="http://schemas.microsoft.com/office/drawing/2014/main" id="{B4C61155-254B-4CC5-AD1A-AE41707A9DCD}"/>
              </a:ext>
            </a:extLst>
          </p:cNvPr>
          <p:cNvSpPr/>
          <p:nvPr/>
        </p:nvSpPr>
        <p:spPr bwMode="auto">
          <a:xfrm>
            <a:off x="2170848" y="3975575"/>
            <a:ext cx="7581966" cy="1476787"/>
          </a:xfrm>
          <a:prstGeom prst="rect">
            <a:avLst/>
          </a:prstGeom>
          <a:noFill/>
          <a:ln w="28575" cap="flat" cmpd="sng" algn="ctr">
            <a:solidFill>
              <a:schemeClr val="accent1">
                <a:lumMod val="40000"/>
                <a:lumOff val="6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sz="1200" i="0" u="none" strike="noStrike" cap="none" normalizeH="0" baseline="0" noProof="0" dirty="0">
                <a:ln>
                  <a:noFill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</a:rPr>
              <a:t>Loop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7998BE42-3F13-1532-D4DB-F8E8F23A4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Linear Regression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337D973C-A811-1B1D-03BC-ECC7A8B2753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19671" y="908720"/>
            <a:ext cx="10657416" cy="1432085"/>
          </a:xfrm>
        </p:spPr>
        <p:txBody>
          <a:bodyPr anchor="t"/>
          <a:lstStyle/>
          <a:p>
            <a:pPr marL="0" indent="0">
              <a:buNone/>
            </a:pPr>
            <a:r>
              <a:rPr lang="en-GB" sz="2000" b="1" kern="0" noProof="0" dirty="0"/>
              <a:t>Online Client Architecture</a:t>
            </a:r>
            <a:br>
              <a:rPr lang="en-GB" sz="2000" b="1" kern="0" noProof="0" dirty="0"/>
            </a:br>
            <a:r>
              <a:rPr lang="en-GB" sz="2000" kern="0" noProof="0" dirty="0"/>
              <a:t>Like the offline architecture, but the client assists the server.</a:t>
            </a:r>
            <a:br>
              <a:rPr lang="en-GB" sz="2000" kern="0" noProof="0" dirty="0"/>
            </a:br>
            <a:r>
              <a:rPr lang="en-GB" sz="2000" kern="0" noProof="0" dirty="0"/>
              <a:t>The server can request the </a:t>
            </a:r>
            <a:r>
              <a:rPr lang="en-GB" sz="2000" kern="0" noProof="0" dirty="0" err="1"/>
              <a:t>reencryption</a:t>
            </a:r>
            <a:r>
              <a:rPr lang="en-GB" sz="2000" kern="0" noProof="0" dirty="0"/>
              <a:t> of certain parameters. </a:t>
            </a:r>
            <a:r>
              <a:rPr lang="en-GB" noProof="0" dirty="0"/>
              <a:t>This allows the implementation of more realistic scenarios.</a:t>
            </a:r>
            <a:endParaRPr lang="en-GB" sz="2000" b="1" kern="0" noProof="0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BBCDAF9B-137A-3C05-E756-EB5FA215EB0D}"/>
              </a:ext>
            </a:extLst>
          </p:cNvPr>
          <p:cNvSpPr/>
          <p:nvPr/>
        </p:nvSpPr>
        <p:spPr bwMode="auto">
          <a:xfrm>
            <a:off x="7001654" y="2590374"/>
            <a:ext cx="930241" cy="756075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GB" sz="1600" b="1" i="0" u="none" strike="noStrike" cap="none" normalizeH="0" baseline="0" noProof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73A0C539-244F-DC5F-BCC4-1A4DFC99877F}"/>
              </a:ext>
            </a:extLst>
          </p:cNvPr>
          <p:cNvSpPr/>
          <p:nvPr/>
        </p:nvSpPr>
        <p:spPr bwMode="auto">
          <a:xfrm>
            <a:off x="3944156" y="2590375"/>
            <a:ext cx="930241" cy="756075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GB" sz="1600" b="1" i="0" u="none" strike="noStrike" cap="none" normalizeH="0" baseline="0" noProof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pic>
        <p:nvPicPr>
          <p:cNvPr id="6" name="Grafik 5" descr="Datenbank mit einfarbiger Füllung">
            <a:extLst>
              <a:ext uri="{FF2B5EF4-FFF2-40B4-BE49-F238E27FC236}">
                <a16:creationId xmlns:a16="http://schemas.microsoft.com/office/drawing/2014/main" id="{5A96BFAE-0958-3160-A32A-3399DA6C28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08528" y="2590375"/>
            <a:ext cx="516494" cy="522827"/>
          </a:xfrm>
          <a:prstGeom prst="rect">
            <a:avLst/>
          </a:prstGeom>
        </p:spPr>
      </p:pic>
      <p:pic>
        <p:nvPicPr>
          <p:cNvPr id="7" name="Grafik 6" descr="Computer mit einfarbiger Füllung">
            <a:extLst>
              <a:ext uri="{FF2B5EF4-FFF2-40B4-BE49-F238E27FC236}">
                <a16:creationId xmlns:a16="http://schemas.microsoft.com/office/drawing/2014/main" id="{B42CAE9A-4E63-ABC6-3E0F-2CA515816F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51029" y="2590375"/>
            <a:ext cx="516494" cy="522827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1202F3E3-83B0-C5A6-E4BA-E31F008CB099}"/>
              </a:ext>
            </a:extLst>
          </p:cNvPr>
          <p:cNvSpPr txBox="1"/>
          <p:nvPr/>
        </p:nvSpPr>
        <p:spPr>
          <a:xfrm>
            <a:off x="3996525" y="3037870"/>
            <a:ext cx="8255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0" noProof="0" dirty="0">
                <a:latin typeface="+mn-lt"/>
              </a:rPr>
              <a:t>Client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FA10AEC5-A60A-B078-11FC-1E297793AACB}"/>
              </a:ext>
            </a:extLst>
          </p:cNvPr>
          <p:cNvSpPr txBox="1"/>
          <p:nvPr/>
        </p:nvSpPr>
        <p:spPr>
          <a:xfrm>
            <a:off x="7084624" y="3037869"/>
            <a:ext cx="7642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0" noProof="0" dirty="0">
                <a:latin typeface="+mn-lt"/>
              </a:rPr>
              <a:t>Server</a:t>
            </a:r>
          </a:p>
        </p:txBody>
      </p: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CB8E1160-8BD1-7481-F369-84FA74EEAE15}"/>
              </a:ext>
            </a:extLst>
          </p:cNvPr>
          <p:cNvCxnSpPr>
            <a:cxnSpLocks/>
          </p:cNvCxnSpPr>
          <p:nvPr/>
        </p:nvCxnSpPr>
        <p:spPr bwMode="auto">
          <a:xfrm>
            <a:off x="4409275" y="3560697"/>
            <a:ext cx="0" cy="2332103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26B4B306-BC14-D9F8-D74B-8391508EBD9E}"/>
              </a:ext>
            </a:extLst>
          </p:cNvPr>
          <p:cNvCxnSpPr>
            <a:cxnSpLocks/>
          </p:cNvCxnSpPr>
          <p:nvPr/>
        </p:nvCxnSpPr>
        <p:spPr bwMode="auto">
          <a:xfrm>
            <a:off x="7466773" y="3560697"/>
            <a:ext cx="0" cy="2332103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D674CE2E-4695-1E32-15DA-BD6647061781}"/>
              </a:ext>
            </a:extLst>
          </p:cNvPr>
          <p:cNvSpPr/>
          <p:nvPr/>
        </p:nvSpPr>
        <p:spPr bwMode="auto">
          <a:xfrm>
            <a:off x="4361661" y="3559894"/>
            <a:ext cx="95228" cy="349250"/>
          </a:xfrm>
          <a:prstGeom prst="rect">
            <a:avLst/>
          </a:prstGeom>
          <a:solidFill>
            <a:schemeClr val="accent4"/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GB" sz="1600" b="1" i="0" u="none" strike="noStrike" cap="none" normalizeH="0" baseline="0" noProof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21B90010-FA7E-EE2C-648E-25BA8806C854}"/>
              </a:ext>
            </a:extLst>
          </p:cNvPr>
          <p:cNvSpPr txBox="1"/>
          <p:nvPr/>
        </p:nvSpPr>
        <p:spPr>
          <a:xfrm>
            <a:off x="3061970" y="3596019"/>
            <a:ext cx="12883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0" noProof="0" dirty="0">
                <a:solidFill>
                  <a:schemeClr val="accent4"/>
                </a:solidFill>
                <a:latin typeface="+mn-lt"/>
              </a:rPr>
              <a:t>Data Encryption</a:t>
            </a:r>
          </a:p>
        </p:txBody>
      </p: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BEEE9402-FEFA-D920-2571-D8067F23D409}"/>
              </a:ext>
            </a:extLst>
          </p:cNvPr>
          <p:cNvCxnSpPr/>
          <p:nvPr/>
        </p:nvCxnSpPr>
        <p:spPr bwMode="auto">
          <a:xfrm>
            <a:off x="4646668" y="3909144"/>
            <a:ext cx="2585728" cy="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</p:spPr>
      </p:cxnSp>
      <p:sp>
        <p:nvSpPr>
          <p:cNvPr id="15" name="Textfeld 14">
            <a:extLst>
              <a:ext uri="{FF2B5EF4-FFF2-40B4-BE49-F238E27FC236}">
                <a16:creationId xmlns:a16="http://schemas.microsoft.com/office/drawing/2014/main" id="{8A0F00CE-1239-E79A-C02B-25B231E33F56}"/>
              </a:ext>
            </a:extLst>
          </p:cNvPr>
          <p:cNvSpPr txBox="1"/>
          <p:nvPr/>
        </p:nvSpPr>
        <p:spPr>
          <a:xfrm>
            <a:off x="5295378" y="3651195"/>
            <a:ext cx="12883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b="0" noProof="0" dirty="0">
                <a:latin typeface="+mn-lt"/>
              </a:rPr>
              <a:t>Encrypted Data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9523AA90-68A0-0736-362B-26975A73470D}"/>
              </a:ext>
            </a:extLst>
          </p:cNvPr>
          <p:cNvSpPr/>
          <p:nvPr/>
        </p:nvSpPr>
        <p:spPr bwMode="auto">
          <a:xfrm>
            <a:off x="7420992" y="4021991"/>
            <a:ext cx="94738" cy="349250"/>
          </a:xfrm>
          <a:prstGeom prst="rect">
            <a:avLst/>
          </a:prstGeom>
          <a:solidFill>
            <a:schemeClr val="accent2"/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GB" sz="1600" b="1" i="0" u="none" strike="noStrike" cap="none" normalizeH="0" baseline="0" noProof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9331D527-2625-E5E8-216E-879A7489A985}"/>
              </a:ext>
            </a:extLst>
          </p:cNvPr>
          <p:cNvSpPr txBox="1"/>
          <p:nvPr/>
        </p:nvSpPr>
        <p:spPr>
          <a:xfrm>
            <a:off x="7543188" y="3965783"/>
            <a:ext cx="12883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0" noProof="0" dirty="0">
                <a:solidFill>
                  <a:schemeClr val="accent2"/>
                </a:solidFill>
                <a:latin typeface="+mn-lt"/>
              </a:rPr>
              <a:t>Calculations on encrypted Data</a:t>
            </a:r>
          </a:p>
        </p:txBody>
      </p: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C8D01FEC-59A5-1CA0-DBF3-1BF638138ED7}"/>
              </a:ext>
            </a:extLst>
          </p:cNvPr>
          <p:cNvCxnSpPr>
            <a:cxnSpLocks/>
          </p:cNvCxnSpPr>
          <p:nvPr/>
        </p:nvCxnSpPr>
        <p:spPr bwMode="auto">
          <a:xfrm flipH="1">
            <a:off x="4646668" y="5525940"/>
            <a:ext cx="2585729" cy="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</p:spPr>
      </p:cxnSp>
      <p:sp>
        <p:nvSpPr>
          <p:cNvPr id="19" name="Textfeld 18">
            <a:extLst>
              <a:ext uri="{FF2B5EF4-FFF2-40B4-BE49-F238E27FC236}">
                <a16:creationId xmlns:a16="http://schemas.microsoft.com/office/drawing/2014/main" id="{3CC9D687-C40B-C738-678D-0264B2CE404D}"/>
              </a:ext>
            </a:extLst>
          </p:cNvPr>
          <p:cNvSpPr txBox="1"/>
          <p:nvPr/>
        </p:nvSpPr>
        <p:spPr>
          <a:xfrm>
            <a:off x="5221653" y="5501878"/>
            <a:ext cx="14803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b="0" noProof="0" dirty="0">
                <a:latin typeface="+mn-lt"/>
              </a:rPr>
              <a:t>Encrypted Results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F7F022EF-6B06-FA1C-7433-193BEE29E0F5}"/>
              </a:ext>
            </a:extLst>
          </p:cNvPr>
          <p:cNvSpPr/>
          <p:nvPr/>
        </p:nvSpPr>
        <p:spPr bwMode="auto">
          <a:xfrm>
            <a:off x="4361661" y="5549406"/>
            <a:ext cx="95228" cy="349250"/>
          </a:xfrm>
          <a:prstGeom prst="rect">
            <a:avLst/>
          </a:prstGeom>
          <a:solidFill>
            <a:schemeClr val="accent4"/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GB" sz="1600" b="1" i="0" u="none" strike="noStrike" cap="none" normalizeH="0" baseline="0" noProof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AA1EE29C-4AAB-DD6A-883F-D2D0A43D5B83}"/>
              </a:ext>
            </a:extLst>
          </p:cNvPr>
          <p:cNvSpPr txBox="1"/>
          <p:nvPr/>
        </p:nvSpPr>
        <p:spPr>
          <a:xfrm>
            <a:off x="2933700" y="5585531"/>
            <a:ext cx="14165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0" noProof="0" dirty="0">
                <a:solidFill>
                  <a:schemeClr val="accent4"/>
                </a:solidFill>
                <a:latin typeface="+mn-lt"/>
              </a:rPr>
              <a:t>Result Decryption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09BB4F5A-C840-9C21-E88C-CAF3923DFA22}"/>
              </a:ext>
            </a:extLst>
          </p:cNvPr>
          <p:cNvSpPr txBox="1"/>
          <p:nvPr/>
        </p:nvSpPr>
        <p:spPr>
          <a:xfrm>
            <a:off x="7543188" y="5006062"/>
            <a:ext cx="12883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0" noProof="0" dirty="0">
                <a:solidFill>
                  <a:schemeClr val="accent2"/>
                </a:solidFill>
                <a:latin typeface="+mn-lt"/>
              </a:rPr>
              <a:t>Calculations on encrypted Data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A3483645-4570-0261-C5F7-ADBFCA3C5A77}"/>
              </a:ext>
            </a:extLst>
          </p:cNvPr>
          <p:cNvSpPr/>
          <p:nvPr/>
        </p:nvSpPr>
        <p:spPr bwMode="auto">
          <a:xfrm>
            <a:off x="4361661" y="4539344"/>
            <a:ext cx="95228" cy="349250"/>
          </a:xfrm>
          <a:prstGeom prst="rect">
            <a:avLst/>
          </a:prstGeom>
          <a:solidFill>
            <a:schemeClr val="accent4"/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GB" sz="1600" b="1" i="0" u="none" strike="noStrike" cap="none" normalizeH="0" baseline="0" noProof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730C1B13-C9E1-A19C-AF07-1F794D8503EE}"/>
              </a:ext>
            </a:extLst>
          </p:cNvPr>
          <p:cNvSpPr txBox="1"/>
          <p:nvPr/>
        </p:nvSpPr>
        <p:spPr>
          <a:xfrm>
            <a:off x="3171840" y="4477728"/>
            <a:ext cx="11530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0" noProof="0" dirty="0">
                <a:solidFill>
                  <a:schemeClr val="accent4"/>
                </a:solidFill>
                <a:latin typeface="+mn-lt"/>
              </a:rPr>
              <a:t>Parameters </a:t>
            </a:r>
            <a:r>
              <a:rPr lang="en-GB" sz="1200" b="0" noProof="0" dirty="0" err="1">
                <a:solidFill>
                  <a:schemeClr val="accent4"/>
                </a:solidFill>
                <a:latin typeface="+mn-lt"/>
              </a:rPr>
              <a:t>Reencryption</a:t>
            </a:r>
            <a:endParaRPr lang="en-GB" sz="1200" b="0" noProof="0" dirty="0">
              <a:solidFill>
                <a:schemeClr val="accent4"/>
              </a:solidFill>
              <a:latin typeface="+mn-lt"/>
            </a:endParaRPr>
          </a:p>
        </p:txBody>
      </p: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A835A300-C944-BA03-FDB9-D6ABBEBABB63}"/>
              </a:ext>
            </a:extLst>
          </p:cNvPr>
          <p:cNvCxnSpPr/>
          <p:nvPr/>
        </p:nvCxnSpPr>
        <p:spPr bwMode="auto">
          <a:xfrm>
            <a:off x="4646668" y="5019435"/>
            <a:ext cx="2585728" cy="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</p:spPr>
      </p:cxnSp>
      <p:sp>
        <p:nvSpPr>
          <p:cNvPr id="27" name="Textfeld 26">
            <a:extLst>
              <a:ext uri="{FF2B5EF4-FFF2-40B4-BE49-F238E27FC236}">
                <a16:creationId xmlns:a16="http://schemas.microsoft.com/office/drawing/2014/main" id="{92C54926-B7AD-37AF-C4A1-6FD28CA0078C}"/>
              </a:ext>
            </a:extLst>
          </p:cNvPr>
          <p:cNvSpPr txBox="1"/>
          <p:nvPr/>
        </p:nvSpPr>
        <p:spPr>
          <a:xfrm>
            <a:off x="5295378" y="4787129"/>
            <a:ext cx="12883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b="0" noProof="0" dirty="0" err="1">
                <a:latin typeface="+mn-lt"/>
              </a:rPr>
              <a:t>Reencrypted</a:t>
            </a:r>
            <a:r>
              <a:rPr lang="en-GB" sz="1200" b="0" noProof="0" dirty="0">
                <a:latin typeface="+mn-lt"/>
              </a:rPr>
              <a:t>  Parameters</a:t>
            </a: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6D4762D9-6B0C-A706-61C8-86B0A3D30985}"/>
              </a:ext>
            </a:extLst>
          </p:cNvPr>
          <p:cNvSpPr/>
          <p:nvPr/>
        </p:nvSpPr>
        <p:spPr bwMode="auto">
          <a:xfrm>
            <a:off x="7420992" y="5062714"/>
            <a:ext cx="94738" cy="349250"/>
          </a:xfrm>
          <a:prstGeom prst="rect">
            <a:avLst/>
          </a:prstGeom>
          <a:solidFill>
            <a:schemeClr val="accent2"/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GB" sz="1600" b="1" i="0" u="none" strike="noStrike" cap="none" normalizeH="0" baseline="0" noProof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EEAD54BF-46B0-F75C-2596-38A8D73E753A}"/>
              </a:ext>
            </a:extLst>
          </p:cNvPr>
          <p:cNvCxnSpPr>
            <a:cxnSpLocks/>
          </p:cNvCxnSpPr>
          <p:nvPr/>
        </p:nvCxnSpPr>
        <p:spPr bwMode="auto">
          <a:xfrm flipH="1">
            <a:off x="4646666" y="4409833"/>
            <a:ext cx="2585729" cy="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</p:spPr>
      </p:cxnSp>
      <p:sp>
        <p:nvSpPr>
          <p:cNvPr id="30" name="Textfeld 29">
            <a:extLst>
              <a:ext uri="{FF2B5EF4-FFF2-40B4-BE49-F238E27FC236}">
                <a16:creationId xmlns:a16="http://schemas.microsoft.com/office/drawing/2014/main" id="{680244E2-38B7-FABB-CCE2-EDAC19981BF0}"/>
              </a:ext>
            </a:extLst>
          </p:cNvPr>
          <p:cNvSpPr txBox="1"/>
          <p:nvPr/>
        </p:nvSpPr>
        <p:spPr>
          <a:xfrm>
            <a:off x="5320360" y="4163276"/>
            <a:ext cx="12883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b="0" noProof="0" dirty="0">
                <a:latin typeface="+mn-lt"/>
              </a:rPr>
              <a:t>Parameters for </a:t>
            </a:r>
            <a:r>
              <a:rPr lang="en-GB" sz="1200" b="0" noProof="0" dirty="0" err="1">
                <a:latin typeface="+mn-lt"/>
              </a:rPr>
              <a:t>Reencryption</a:t>
            </a:r>
            <a:endParaRPr lang="en-GB" sz="1200" b="0" noProof="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38484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12" grpId="0" animBg="1"/>
      <p:bldP spid="13" grpId="0"/>
      <p:bldP spid="15" grpId="0"/>
      <p:bldP spid="16" grpId="0" animBg="1"/>
      <p:bldP spid="17" grpId="0"/>
      <p:bldP spid="19" grpId="0"/>
      <p:bldP spid="20" grpId="0" animBg="1"/>
      <p:bldP spid="21" grpId="0"/>
      <p:bldP spid="23" grpId="0"/>
      <p:bldP spid="24" grpId="0" animBg="1"/>
      <p:bldP spid="25" grpId="0"/>
      <p:bldP spid="27" grpId="0"/>
      <p:bldP spid="28" grpId="0" animBg="1"/>
      <p:bldP spid="3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837D28-4E47-9AAA-7AC6-47069BBC10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E591A54C-650E-C759-4D6C-899BD56E75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Linear Regression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2FF8CA4D-615B-3DEC-FACB-6D97FD1965D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19671" y="908720"/>
            <a:ext cx="10657416" cy="1034380"/>
          </a:xfrm>
        </p:spPr>
        <p:txBody>
          <a:bodyPr anchor="t"/>
          <a:lstStyle/>
          <a:p>
            <a:pPr marL="0" indent="0">
              <a:buNone/>
            </a:pPr>
            <a:r>
              <a:rPr lang="en-GB" b="1" noProof="0" dirty="0">
                <a:cs typeface="Arial"/>
              </a:rPr>
              <a:t>Evaluation – Offline Architecture</a:t>
            </a:r>
            <a:br>
              <a:rPr lang="en-GB" b="1" noProof="0" dirty="0">
                <a:cs typeface="Arial"/>
              </a:rPr>
            </a:br>
            <a:endParaRPr lang="en-GB" noProof="0" dirty="0">
              <a:cs typeface="Arial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B194019E-C729-B719-A55E-A158017861A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1392"/>
          <a:stretch/>
        </p:blipFill>
        <p:spPr>
          <a:xfrm>
            <a:off x="1981201" y="1723599"/>
            <a:ext cx="8229597" cy="2830161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F1B6205A-4D10-D313-0C1C-BEFE51D230FB}"/>
              </a:ext>
            </a:extLst>
          </p:cNvPr>
          <p:cNvSpPr txBox="1"/>
          <p:nvPr/>
        </p:nvSpPr>
        <p:spPr>
          <a:xfrm>
            <a:off x="2313511" y="1521947"/>
            <a:ext cx="30924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b="0" noProof="0" dirty="0">
                <a:solidFill>
                  <a:schemeClr val="accent4"/>
                </a:solidFill>
                <a:latin typeface="+mn-lt"/>
              </a:rPr>
              <a:t>Data Encryption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AEA3BB49-3AD9-B392-FBA8-106B7EBE29B5}"/>
              </a:ext>
            </a:extLst>
          </p:cNvPr>
          <p:cNvSpPr txBox="1"/>
          <p:nvPr/>
        </p:nvSpPr>
        <p:spPr>
          <a:xfrm>
            <a:off x="6572250" y="1554322"/>
            <a:ext cx="30353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b="0" noProof="0" dirty="0">
                <a:solidFill>
                  <a:schemeClr val="accent4"/>
                </a:solidFill>
                <a:latin typeface="+mn-lt"/>
              </a:rPr>
              <a:t>Result Decryption</a:t>
            </a:r>
          </a:p>
        </p:txBody>
      </p:sp>
      <p:sp>
        <p:nvSpPr>
          <p:cNvPr id="2" name="Sprechblase: rechteckig 8">
            <a:extLst>
              <a:ext uri="{FF2B5EF4-FFF2-40B4-BE49-F238E27FC236}">
                <a16:creationId xmlns:a16="http://schemas.microsoft.com/office/drawing/2014/main" id="{6DF25D9C-24F1-B917-BBCF-2AD5F01F16B3}"/>
              </a:ext>
            </a:extLst>
          </p:cNvPr>
          <p:cNvSpPr/>
          <p:nvPr/>
        </p:nvSpPr>
        <p:spPr bwMode="auto">
          <a:xfrm>
            <a:off x="257974" y="4600169"/>
            <a:ext cx="3446454" cy="1536939"/>
          </a:xfrm>
          <a:prstGeom prst="wedgeRectCallout">
            <a:avLst>
              <a:gd name="adj1" fmla="val 19311"/>
              <a:gd name="adj2" fmla="val -59131"/>
            </a:avLst>
          </a:prstGeom>
          <a:solidFill>
            <a:schemeClr val="bg1"/>
          </a:solidFill>
          <a:ln w="12700" cap="flat" cmpd="sng" algn="ctr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vert="horz" wrap="square" lIns="91440" tIns="45720" rIns="91440" bIns="45720" numCol="1" rtlCol="0" anchor="t" anchorCtr="0" compatLnSpc="1"/>
          <a:lstStyle/>
          <a:p>
            <a:r>
              <a:rPr lang="en-GB" sz="1600" b="0" kern="0" noProof="0" dirty="0">
                <a:latin typeface="+mn-lt"/>
              </a:rPr>
              <a:t>The encryption time does not only depend on the number of elements, but also on the number of epochs.</a:t>
            </a:r>
          </a:p>
          <a:p>
            <a:r>
              <a:rPr lang="en-GB" sz="1600" b="0" kern="0" noProof="0" dirty="0">
                <a:latin typeface="+mn-lt"/>
                <a:cs typeface="Arial"/>
              </a:rPr>
              <a:t>More epochs mean a higher multiplicative depth and thus a more complex encryption.</a:t>
            </a:r>
          </a:p>
        </p:txBody>
      </p:sp>
      <p:sp>
        <p:nvSpPr>
          <p:cNvPr id="8" name="Sprechblase: rechteckig 8">
            <a:extLst>
              <a:ext uri="{FF2B5EF4-FFF2-40B4-BE49-F238E27FC236}">
                <a16:creationId xmlns:a16="http://schemas.microsoft.com/office/drawing/2014/main" id="{62CC35BC-C73C-AAF2-7FE2-EE88D47A8F5F}"/>
              </a:ext>
            </a:extLst>
          </p:cNvPr>
          <p:cNvSpPr/>
          <p:nvPr/>
        </p:nvSpPr>
        <p:spPr bwMode="auto">
          <a:xfrm>
            <a:off x="3859736" y="4600168"/>
            <a:ext cx="2236264" cy="1536939"/>
          </a:xfrm>
          <a:prstGeom prst="wedgeRectCallout">
            <a:avLst>
              <a:gd name="adj1" fmla="val -21755"/>
              <a:gd name="adj2" fmla="val -58614"/>
            </a:avLst>
          </a:prstGeom>
          <a:solidFill>
            <a:schemeClr val="bg1"/>
          </a:solidFill>
          <a:ln w="12700" cap="flat" cmpd="sng" algn="ctr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vert="horz" wrap="square" lIns="91440" tIns="45720" rIns="91440" bIns="45720" numCol="1" rtlCol="0" anchor="t" anchorCtr="0" compatLnSpc="1"/>
          <a:lstStyle/>
          <a:p>
            <a:r>
              <a:rPr lang="en-GB" sz="1600" b="0" kern="0" noProof="0" dirty="0">
                <a:latin typeface="+mn-lt"/>
              </a:rPr>
              <a:t>High RAM demands (the test system had 32GB RAM) limit the number of epochs for a larger number of elements.</a:t>
            </a:r>
            <a:endParaRPr lang="en-GB" sz="1600" b="0" kern="0" noProof="0" dirty="0">
              <a:latin typeface="+mn-lt"/>
              <a:cs typeface="Arial"/>
            </a:endParaRPr>
          </a:p>
        </p:txBody>
      </p:sp>
      <p:sp>
        <p:nvSpPr>
          <p:cNvPr id="9" name="Sprechblase: rechteckig 8">
            <a:extLst>
              <a:ext uri="{FF2B5EF4-FFF2-40B4-BE49-F238E27FC236}">
                <a16:creationId xmlns:a16="http://schemas.microsoft.com/office/drawing/2014/main" id="{19AA2D07-D19C-BA0C-1E77-02571CAB3232}"/>
              </a:ext>
            </a:extLst>
          </p:cNvPr>
          <p:cNvSpPr/>
          <p:nvPr/>
        </p:nvSpPr>
        <p:spPr bwMode="auto">
          <a:xfrm>
            <a:off x="8914018" y="4600167"/>
            <a:ext cx="2236264" cy="1536937"/>
          </a:xfrm>
          <a:prstGeom prst="wedgeRectCallout">
            <a:avLst>
              <a:gd name="adj1" fmla="val -24140"/>
              <a:gd name="adj2" fmla="val -58147"/>
            </a:avLst>
          </a:prstGeom>
          <a:solidFill>
            <a:schemeClr val="bg1"/>
          </a:solidFill>
          <a:ln w="12700" cap="flat" cmpd="sng" algn="ctr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vert="horz" wrap="square" lIns="91440" tIns="45720" rIns="91440" bIns="45720" numCol="1" rtlCol="0" anchor="t" anchorCtr="0" compatLnSpc="1"/>
          <a:lstStyle/>
          <a:p>
            <a:r>
              <a:rPr lang="en-GB" sz="1600" b="0" kern="0" noProof="0" dirty="0">
                <a:latin typeface="+mn-lt"/>
              </a:rPr>
              <a:t>Encryption and decryption may take some minutes, but not hours.</a:t>
            </a:r>
            <a:endParaRPr lang="en-GB" sz="1600" b="0" kern="0" noProof="0" dirty="0">
              <a:latin typeface="+mn-lt"/>
              <a:cs typeface="Arial"/>
            </a:endParaRPr>
          </a:p>
        </p:txBody>
      </p:sp>
      <p:sp>
        <p:nvSpPr>
          <p:cNvPr id="10" name="Sprechblase: rechteckig 8">
            <a:extLst>
              <a:ext uri="{FF2B5EF4-FFF2-40B4-BE49-F238E27FC236}">
                <a16:creationId xmlns:a16="http://schemas.microsoft.com/office/drawing/2014/main" id="{9B2C549B-4990-17A7-089C-115CF77DECCF}"/>
              </a:ext>
            </a:extLst>
          </p:cNvPr>
          <p:cNvSpPr/>
          <p:nvPr/>
        </p:nvSpPr>
        <p:spPr bwMode="auto">
          <a:xfrm>
            <a:off x="6572250" y="4600169"/>
            <a:ext cx="2236264" cy="1536938"/>
          </a:xfrm>
          <a:prstGeom prst="wedgeRectCallout">
            <a:avLst>
              <a:gd name="adj1" fmla="val -21755"/>
              <a:gd name="adj2" fmla="val -58614"/>
            </a:avLst>
          </a:prstGeom>
          <a:solidFill>
            <a:schemeClr val="bg1"/>
          </a:solidFill>
          <a:ln w="12700" cap="flat" cmpd="sng" algn="ctr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vert="horz" wrap="square" lIns="91440" tIns="45720" rIns="91440" bIns="45720" numCol="1" rtlCol="0" anchor="t" anchorCtr="0" compatLnSpc="1"/>
          <a:lstStyle/>
          <a:p>
            <a:r>
              <a:rPr lang="en-GB" sz="1600" b="0" kern="0" noProof="0" dirty="0">
                <a:latin typeface="+mn-lt"/>
                <a:cs typeface="Arial"/>
              </a:rPr>
              <a:t>As the number of elements which have to be decrypted is always the same, decryption is more constant</a:t>
            </a:r>
          </a:p>
        </p:txBody>
      </p:sp>
      <p:sp>
        <p:nvSpPr>
          <p:cNvPr id="11" name="Sprechblase: rechteckig 10">
            <a:extLst>
              <a:ext uri="{FF2B5EF4-FFF2-40B4-BE49-F238E27FC236}">
                <a16:creationId xmlns:a16="http://schemas.microsoft.com/office/drawing/2014/main" id="{6C6806BC-CC54-4EEC-1FEC-D5B6DE36B086}"/>
              </a:ext>
            </a:extLst>
          </p:cNvPr>
          <p:cNvSpPr/>
          <p:nvPr/>
        </p:nvSpPr>
        <p:spPr bwMode="auto">
          <a:xfrm>
            <a:off x="8535083" y="758422"/>
            <a:ext cx="3456820" cy="646112"/>
          </a:xfrm>
          <a:prstGeom prst="wedgeRectCallout">
            <a:avLst>
              <a:gd name="adj1" fmla="val -19178"/>
              <a:gd name="adj2" fmla="val 51191"/>
            </a:avLst>
          </a:prstGeom>
          <a:solidFill>
            <a:schemeClr val="bg1"/>
          </a:solidFill>
          <a:ln w="12700" cap="flat" cmpd="sng" algn="ctr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lvl="0" eaLnBrk="1" hangingPunct="1">
              <a:spcBef>
                <a:spcPts val="1200"/>
              </a:spcBef>
              <a:spcAft>
                <a:spcPts val="600"/>
              </a:spcAft>
              <a:buClr>
                <a:srgbClr val="063D79"/>
              </a:buClr>
              <a:buSzPct val="80000"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</a:rPr>
              <a:t>Dataset used</a:t>
            </a:r>
            <a:r>
              <a:rPr kumimoji="0" lang="en-GB" sz="1200" b="0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lang="en-GB" sz="1200" b="0" kern="0" noProof="0" dirty="0">
                <a:solidFill>
                  <a:srgbClr val="000000"/>
                </a:solidFill>
                <a:latin typeface="Arial"/>
                <a:cs typeface="Arial"/>
              </a:rPr>
              <a:t>for evaluation:</a:t>
            </a:r>
            <a:br>
              <a:rPr lang="en-GB" sz="1200" b="0" kern="0" noProof="0" dirty="0">
                <a:solidFill>
                  <a:srgbClr val="000000"/>
                </a:solidFill>
                <a:latin typeface="Arial"/>
                <a:cs typeface="Arial"/>
              </a:rPr>
            </a:br>
            <a:r>
              <a:rPr lang="en-GB" sz="1200" b="0" kern="0" noProof="0" dirty="0">
                <a:solidFill>
                  <a:srgbClr val="000000"/>
                </a:solidFill>
                <a:latin typeface="Arial"/>
                <a:cs typeface="Arial"/>
                <a:hlinkClick r:id="rId3"/>
              </a:rPr>
              <a:t>https://www.kaggle.com/datasets/vjchoudhary7/customer-segmentation-tutorial-in-python/data</a:t>
            </a:r>
            <a:endParaRPr lang="en-GB" sz="900" b="0" kern="0" noProof="0" dirty="0">
              <a:latin typeface="+mn-lt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73382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687B52-631A-C403-9993-1D08067FE2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CA9A4807-75D5-E820-E655-9002AB0AE7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0080" y="1772226"/>
            <a:ext cx="8216596" cy="2830161"/>
          </a:xfrm>
          <a:prstGeom prst="rect">
            <a:avLst/>
          </a:prstGeom>
        </p:spPr>
      </p:pic>
      <p:sp>
        <p:nvSpPr>
          <p:cNvPr id="4" name="Titel 3">
            <a:extLst>
              <a:ext uri="{FF2B5EF4-FFF2-40B4-BE49-F238E27FC236}">
                <a16:creationId xmlns:a16="http://schemas.microsoft.com/office/drawing/2014/main" id="{D8F0E94D-330B-BC5F-8D73-44EDB250D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Linear Regression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69DCB97E-2162-73C9-FFDE-2CAC8E3798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19671" y="908720"/>
            <a:ext cx="10657416" cy="1034380"/>
          </a:xfrm>
        </p:spPr>
        <p:txBody>
          <a:bodyPr anchor="t"/>
          <a:lstStyle/>
          <a:p>
            <a:pPr marL="0" indent="0">
              <a:buNone/>
            </a:pPr>
            <a:r>
              <a:rPr lang="en-GB" b="1" noProof="0" dirty="0">
                <a:cs typeface="Arial"/>
              </a:rPr>
              <a:t>Evaluation – Offline Architecture</a:t>
            </a:r>
            <a:br>
              <a:rPr lang="en-GB" b="1" noProof="0" dirty="0">
                <a:cs typeface="Arial"/>
              </a:rPr>
            </a:br>
            <a:endParaRPr lang="en-GB" noProof="0" dirty="0">
              <a:cs typeface="Arial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BCA02857-CAEE-7C7A-07E9-A6FF03510BDB}"/>
              </a:ext>
            </a:extLst>
          </p:cNvPr>
          <p:cNvSpPr txBox="1"/>
          <p:nvPr/>
        </p:nvSpPr>
        <p:spPr>
          <a:xfrm>
            <a:off x="2336800" y="1554322"/>
            <a:ext cx="30924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b="0" noProof="0" dirty="0">
                <a:solidFill>
                  <a:srgbClr val="C00000"/>
                </a:solidFill>
                <a:latin typeface="+mn-lt"/>
              </a:rPr>
              <a:t>Homomorphic Calculation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1B8349D2-C715-8612-4FEA-787256BEC456}"/>
              </a:ext>
            </a:extLst>
          </p:cNvPr>
          <p:cNvSpPr txBox="1"/>
          <p:nvPr/>
        </p:nvSpPr>
        <p:spPr>
          <a:xfrm>
            <a:off x="6572250" y="1554322"/>
            <a:ext cx="30353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b="0" noProof="0" dirty="0">
                <a:solidFill>
                  <a:srgbClr val="C00000"/>
                </a:solidFill>
                <a:latin typeface="+mn-lt"/>
              </a:rPr>
              <a:t>Non-Homomorphic Calculation</a:t>
            </a:r>
          </a:p>
        </p:txBody>
      </p:sp>
      <p:sp>
        <p:nvSpPr>
          <p:cNvPr id="2" name="Sprechblase: rechteckig 8">
            <a:extLst>
              <a:ext uri="{FF2B5EF4-FFF2-40B4-BE49-F238E27FC236}">
                <a16:creationId xmlns:a16="http://schemas.microsoft.com/office/drawing/2014/main" id="{1C1C6D6E-8328-3B53-DBB4-CAC32C8B06A7}"/>
              </a:ext>
            </a:extLst>
          </p:cNvPr>
          <p:cNvSpPr/>
          <p:nvPr/>
        </p:nvSpPr>
        <p:spPr bwMode="auto">
          <a:xfrm>
            <a:off x="6187328" y="4642147"/>
            <a:ext cx="3805143" cy="1034381"/>
          </a:xfrm>
          <a:prstGeom prst="wedgeRectCallout">
            <a:avLst>
              <a:gd name="adj1" fmla="val 19311"/>
              <a:gd name="adj2" fmla="val -59131"/>
            </a:avLst>
          </a:prstGeom>
          <a:solidFill>
            <a:schemeClr val="bg1"/>
          </a:solidFill>
          <a:ln w="12700" cap="flat" cmpd="sng" algn="ctr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vert="horz" wrap="square" lIns="91440" tIns="45720" rIns="91440" bIns="45720" numCol="1" rtlCol="0" anchor="t" anchorCtr="0" compatLnSpc="1"/>
          <a:lstStyle/>
          <a:p>
            <a:r>
              <a:rPr lang="en-GB" sz="1600" b="0" kern="0" noProof="0" dirty="0">
                <a:latin typeface="+mn-lt"/>
                <a:cs typeface="Arial"/>
              </a:rPr>
              <a:t>The non-homomorphic calculation does not suffer from high RAM demands.</a:t>
            </a:r>
          </a:p>
          <a:p>
            <a:r>
              <a:rPr lang="en-GB" sz="1600" b="0" kern="0" noProof="0" dirty="0">
                <a:latin typeface="+mn-lt"/>
                <a:cs typeface="Arial"/>
              </a:rPr>
              <a:t>Therefore, every combination of epochs and number of elements is possible.</a:t>
            </a:r>
          </a:p>
        </p:txBody>
      </p:sp>
      <p:sp>
        <p:nvSpPr>
          <p:cNvPr id="3" name="Sprechblase: rechteckig 8">
            <a:extLst>
              <a:ext uri="{FF2B5EF4-FFF2-40B4-BE49-F238E27FC236}">
                <a16:creationId xmlns:a16="http://schemas.microsoft.com/office/drawing/2014/main" id="{BAE2AF09-E170-9CDC-5AC5-932A67CA3978}"/>
              </a:ext>
            </a:extLst>
          </p:cNvPr>
          <p:cNvSpPr/>
          <p:nvPr/>
        </p:nvSpPr>
        <p:spPr bwMode="auto">
          <a:xfrm>
            <a:off x="2449580" y="4656635"/>
            <a:ext cx="2869843" cy="581860"/>
          </a:xfrm>
          <a:prstGeom prst="wedgeRectCallout">
            <a:avLst>
              <a:gd name="adj1" fmla="val -40535"/>
              <a:gd name="adj2" fmla="val -220382"/>
            </a:avLst>
          </a:prstGeom>
          <a:solidFill>
            <a:schemeClr val="bg1"/>
          </a:solidFill>
          <a:ln w="12700" cap="flat" cmpd="sng" algn="ctr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vert="horz" wrap="square" lIns="91440" tIns="45720" rIns="91440" bIns="45720" numCol="1" rtlCol="0" anchor="t" anchorCtr="0" compatLnSpc="1"/>
          <a:lstStyle/>
          <a:p>
            <a:r>
              <a:rPr lang="en-GB" sz="1600" b="0" kern="0" noProof="0" dirty="0">
                <a:latin typeface="+mn-lt"/>
                <a:cs typeface="Arial"/>
              </a:rPr>
              <a:t>Homomorphic calculation is (unsurprisingly) much slower.</a:t>
            </a:r>
          </a:p>
        </p:txBody>
      </p:sp>
      <p:sp>
        <p:nvSpPr>
          <p:cNvPr id="9" name="Sprechblase: rechteckig 8">
            <a:extLst>
              <a:ext uri="{FF2B5EF4-FFF2-40B4-BE49-F238E27FC236}">
                <a16:creationId xmlns:a16="http://schemas.microsoft.com/office/drawing/2014/main" id="{2D9109CF-6AB2-A29D-3108-EB84B5BBF4B7}"/>
              </a:ext>
            </a:extLst>
          </p:cNvPr>
          <p:cNvSpPr/>
          <p:nvPr/>
        </p:nvSpPr>
        <p:spPr bwMode="auto">
          <a:xfrm>
            <a:off x="8535083" y="758422"/>
            <a:ext cx="3456820" cy="646112"/>
          </a:xfrm>
          <a:prstGeom prst="wedgeRectCallout">
            <a:avLst>
              <a:gd name="adj1" fmla="val -19178"/>
              <a:gd name="adj2" fmla="val 51191"/>
            </a:avLst>
          </a:prstGeom>
          <a:solidFill>
            <a:schemeClr val="bg1"/>
          </a:solidFill>
          <a:ln w="12700" cap="flat" cmpd="sng" algn="ctr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lvl="0" eaLnBrk="1" hangingPunct="1">
              <a:spcBef>
                <a:spcPts val="1200"/>
              </a:spcBef>
              <a:spcAft>
                <a:spcPts val="600"/>
              </a:spcAft>
              <a:buClr>
                <a:srgbClr val="063D79"/>
              </a:buClr>
              <a:buSzPct val="80000"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</a:rPr>
              <a:t>Dataset used</a:t>
            </a:r>
            <a:r>
              <a:rPr kumimoji="0" lang="en-GB" sz="1200" b="0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lang="en-GB" sz="1200" b="0" kern="0" noProof="0" dirty="0">
                <a:solidFill>
                  <a:srgbClr val="000000"/>
                </a:solidFill>
                <a:latin typeface="Arial"/>
                <a:cs typeface="Arial"/>
              </a:rPr>
              <a:t>for evaluation:</a:t>
            </a:r>
            <a:br>
              <a:rPr lang="en-GB" sz="1200" b="0" kern="0" noProof="0" dirty="0">
                <a:solidFill>
                  <a:srgbClr val="000000"/>
                </a:solidFill>
                <a:latin typeface="Arial"/>
                <a:cs typeface="Arial"/>
              </a:rPr>
            </a:br>
            <a:r>
              <a:rPr lang="en-GB" sz="1200" b="0" kern="0" noProof="0" dirty="0">
                <a:solidFill>
                  <a:srgbClr val="000000"/>
                </a:solidFill>
                <a:latin typeface="Arial"/>
                <a:cs typeface="Arial"/>
                <a:hlinkClick r:id="rId3"/>
              </a:rPr>
              <a:t>https://www.kaggle.com/datasets/vjchoudhary7/customer-segmentation-tutorial-in-python/data</a:t>
            </a:r>
            <a:endParaRPr lang="en-GB" sz="900" b="0" kern="0" noProof="0" dirty="0">
              <a:latin typeface="+mn-lt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36538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7B7BA2-FBF6-8FA4-068D-662F325AFB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4C0FD016-056E-4197-C5D7-A65D509C13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Advanced Homomorphic Applications</a:t>
            </a:r>
          </a:p>
        </p:txBody>
      </p:sp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5" name="Abschnittszoom 14">
                <a:extLst>
                  <a:ext uri="{FF2B5EF4-FFF2-40B4-BE49-F238E27FC236}">
                    <a16:creationId xmlns:a16="http://schemas.microsoft.com/office/drawing/2014/main" id="{0F3E603C-0C52-4760-2560-D2CD890455F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3310971"/>
                  </p:ext>
                </p:extLst>
              </p:nvPr>
            </p:nvGraphicFramePr>
            <p:xfrm>
              <a:off x="4043900" y="952583"/>
              <a:ext cx="4104199" cy="2308612"/>
            </p:xfrm>
            <a:graphic>
              <a:graphicData uri="http://schemas.microsoft.com/office/powerpoint/2016/sectionzoom">
                <psez:sectionZm>
                  <psez:sectionZmObj sectionId="{F22F6EB8-2D7C-473B-B9C0-3B30C603D8C9}">
                    <psez:zmPr id="{25B97E0D-9FE6-40AC-980F-09E6517E54EB}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104199" cy="2308612"/>
                        </a:xfrm>
                        <a:prstGeom prst="rect">
                          <a:avLst/>
                        </a:prstGeom>
                        <a:ln w="19050">
                          <a:solidFill>
                            <a:schemeClr val="tx2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5" name="Abschnittszoom 14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0F3E603C-0C52-4760-2560-D2CD890455F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043900" y="952583"/>
                <a:ext cx="4104199" cy="2308612"/>
              </a:xfrm>
              <a:prstGeom prst="rect">
                <a:avLst/>
              </a:prstGeom>
              <a:ln w="19050">
                <a:solidFill>
                  <a:schemeClr val="tx2"/>
                </a:solidFill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7" name="Abschnittszoom 16">
                <a:extLst>
                  <a:ext uri="{FF2B5EF4-FFF2-40B4-BE49-F238E27FC236}">
                    <a16:creationId xmlns:a16="http://schemas.microsoft.com/office/drawing/2014/main" id="{F86AD849-4873-645F-FE1E-DD6E558D3F6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25942786"/>
                  </p:ext>
                </p:extLst>
              </p:nvPr>
            </p:nvGraphicFramePr>
            <p:xfrm>
              <a:off x="1307988" y="3596806"/>
              <a:ext cx="4104197" cy="2308611"/>
            </p:xfrm>
            <a:graphic>
              <a:graphicData uri="http://schemas.microsoft.com/office/powerpoint/2016/sectionzoom">
                <psez:sectionZm>
                  <psez:sectionZmObj sectionId="{1568FE28-8AD2-4BE0-B438-59264410AEDC}">
                    <psez:zmPr id="{B461884A-4C96-44EA-BE19-1ED9462ADAE9}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104197" cy="2308611"/>
                        </a:xfrm>
                        <a:prstGeom prst="rect">
                          <a:avLst/>
                        </a:prstGeom>
                        <a:ln w="19050">
                          <a:solidFill>
                            <a:schemeClr val="tx2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7" name="Abschnittszoom 16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F86AD849-4873-645F-FE1E-DD6E558D3F6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307988" y="3596806"/>
                <a:ext cx="4104197" cy="2308611"/>
              </a:xfrm>
              <a:prstGeom prst="rect">
                <a:avLst/>
              </a:prstGeom>
              <a:ln w="19050">
                <a:solidFill>
                  <a:schemeClr val="tx2"/>
                </a:solidFill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9" name="Abschnittszoom 18">
                <a:extLst>
                  <a:ext uri="{FF2B5EF4-FFF2-40B4-BE49-F238E27FC236}">
                    <a16:creationId xmlns:a16="http://schemas.microsoft.com/office/drawing/2014/main" id="{49EDFF50-5461-DACE-ED71-EC1C7441340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28240035"/>
                  </p:ext>
                </p:extLst>
              </p:nvPr>
            </p:nvGraphicFramePr>
            <p:xfrm>
              <a:off x="6779815" y="3596806"/>
              <a:ext cx="4104197" cy="2308611"/>
            </p:xfrm>
            <a:graphic>
              <a:graphicData uri="http://schemas.microsoft.com/office/powerpoint/2016/sectionzoom">
                <psez:sectionZm>
                  <psez:sectionZmObj sectionId="{5D6149FF-A06A-43BD-8EBC-1C810DAB9FC0}">
                    <psez:zmPr id="{BEFC333D-5C65-4734-A6A3-1473FEA20F75}" transitionDur="1000">
                      <p166:blipFill xmlns:p166="http://schemas.microsoft.com/office/powerpoint/2016/6/main">
                        <a:blip r:embed="rId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104197" cy="2308611"/>
                        </a:xfrm>
                        <a:prstGeom prst="rect">
                          <a:avLst/>
                        </a:prstGeom>
                        <a:ln w="19050">
                          <a:solidFill>
                            <a:schemeClr val="tx2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9" name="Abschnittszoom 18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49EDFF50-5461-DACE-ED71-EC1C7441340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779815" y="3596806"/>
                <a:ext cx="4104197" cy="2308611"/>
              </a:xfrm>
              <a:prstGeom prst="rect">
                <a:avLst/>
              </a:prstGeom>
              <a:ln w="19050">
                <a:solidFill>
                  <a:schemeClr val="tx2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834102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CFA4B8-C97B-DB3B-4540-E50A781495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4F0F2B06-EF7A-FE69-4E52-58E475455A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0080" y="1723599"/>
            <a:ext cx="8311840" cy="2793589"/>
          </a:xfrm>
          <a:prstGeom prst="rect">
            <a:avLst/>
          </a:prstGeom>
        </p:spPr>
      </p:pic>
      <p:sp>
        <p:nvSpPr>
          <p:cNvPr id="4" name="Titel 3">
            <a:extLst>
              <a:ext uri="{FF2B5EF4-FFF2-40B4-BE49-F238E27FC236}">
                <a16:creationId xmlns:a16="http://schemas.microsoft.com/office/drawing/2014/main" id="{C8A9F6BD-1BF0-C26A-EE26-CBFC05BE37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Linear Regression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30926CC-97C2-CA55-E716-961826B77C4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19671" y="908720"/>
            <a:ext cx="10657416" cy="1034380"/>
          </a:xfrm>
        </p:spPr>
        <p:txBody>
          <a:bodyPr anchor="t"/>
          <a:lstStyle/>
          <a:p>
            <a:pPr marL="0" indent="0">
              <a:buNone/>
            </a:pPr>
            <a:r>
              <a:rPr lang="en-GB" b="1" noProof="0" dirty="0">
                <a:cs typeface="Arial"/>
              </a:rPr>
              <a:t>Evaluation – Offline Architecture</a:t>
            </a:r>
            <a:br>
              <a:rPr lang="en-GB" b="1" noProof="0" dirty="0">
                <a:cs typeface="Arial"/>
              </a:rPr>
            </a:br>
            <a:endParaRPr lang="en-GB" noProof="0" dirty="0">
              <a:cs typeface="Arial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7A68CDB7-B2F0-96ED-4A9E-B863C0B93EF6}"/>
              </a:ext>
            </a:extLst>
          </p:cNvPr>
          <p:cNvSpPr txBox="1"/>
          <p:nvPr/>
        </p:nvSpPr>
        <p:spPr>
          <a:xfrm>
            <a:off x="2336800" y="1554322"/>
            <a:ext cx="30924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b="0" noProof="0" dirty="0">
                <a:latin typeface="+mn-lt"/>
              </a:rPr>
              <a:t>Time overhead of the client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679EF7B0-039B-8CE2-E3F6-AD192D91BE72}"/>
              </a:ext>
            </a:extLst>
          </p:cNvPr>
          <p:cNvSpPr txBox="1"/>
          <p:nvPr/>
        </p:nvSpPr>
        <p:spPr>
          <a:xfrm>
            <a:off x="6572250" y="1477026"/>
            <a:ext cx="30353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b="0" noProof="0" dirty="0">
                <a:latin typeface="+mn-lt"/>
              </a:rPr>
              <a:t>Time overhead of the client and server</a:t>
            </a:r>
          </a:p>
        </p:txBody>
      </p:sp>
      <p:sp>
        <p:nvSpPr>
          <p:cNvPr id="2" name="Sprechblase: rechteckig 8">
            <a:extLst>
              <a:ext uri="{FF2B5EF4-FFF2-40B4-BE49-F238E27FC236}">
                <a16:creationId xmlns:a16="http://schemas.microsoft.com/office/drawing/2014/main" id="{BA3C8361-4DD7-F877-4B37-D64FB79D056F}"/>
              </a:ext>
            </a:extLst>
          </p:cNvPr>
          <p:cNvSpPr/>
          <p:nvPr/>
        </p:nvSpPr>
        <p:spPr bwMode="auto">
          <a:xfrm>
            <a:off x="719670" y="4888657"/>
            <a:ext cx="3410531" cy="877474"/>
          </a:xfrm>
          <a:prstGeom prst="wedgeRectCallout">
            <a:avLst>
              <a:gd name="adj1" fmla="val -9527"/>
              <a:gd name="adj2" fmla="val -139734"/>
            </a:avLst>
          </a:prstGeom>
          <a:solidFill>
            <a:schemeClr val="bg1"/>
          </a:solidFill>
          <a:ln w="12700" cap="flat" cmpd="sng" algn="ctr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vert="horz" wrap="square" lIns="91440" tIns="45720" rIns="91440" bIns="45720" numCol="1" rtlCol="0" anchor="t" anchorCtr="0" compatLnSpc="1"/>
          <a:lstStyle/>
          <a:p>
            <a:r>
              <a:rPr lang="en-GB" sz="1600" b="0" kern="0" noProof="0" dirty="0">
                <a:latin typeface="+mn-lt"/>
                <a:cs typeface="Arial"/>
              </a:rPr>
              <a:t>Time overhead from client perspective is at best 4 million and at worst 14 million.</a:t>
            </a:r>
          </a:p>
        </p:txBody>
      </p:sp>
      <p:sp>
        <p:nvSpPr>
          <p:cNvPr id="8" name="Sprechblase: rechteckig 8">
            <a:extLst>
              <a:ext uri="{FF2B5EF4-FFF2-40B4-BE49-F238E27FC236}">
                <a16:creationId xmlns:a16="http://schemas.microsoft.com/office/drawing/2014/main" id="{D8691ACB-DE9F-CFA8-8DF9-96A1DEC4F730}"/>
              </a:ext>
            </a:extLst>
          </p:cNvPr>
          <p:cNvSpPr/>
          <p:nvPr/>
        </p:nvSpPr>
        <p:spPr bwMode="auto">
          <a:xfrm>
            <a:off x="8061801" y="4888657"/>
            <a:ext cx="3410531" cy="877474"/>
          </a:xfrm>
          <a:prstGeom prst="wedgeRectCallout">
            <a:avLst>
              <a:gd name="adj1" fmla="val 4461"/>
              <a:gd name="adj2" fmla="val -150608"/>
            </a:avLst>
          </a:prstGeom>
          <a:solidFill>
            <a:schemeClr val="bg1"/>
          </a:solidFill>
          <a:ln w="12700" cap="flat" cmpd="sng" algn="ctr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vert="horz" wrap="square" lIns="91440" tIns="45720" rIns="91440" bIns="45720" numCol="1" rtlCol="0" anchor="t" anchorCtr="0" compatLnSpc="1"/>
          <a:lstStyle/>
          <a:p>
            <a:r>
              <a:rPr lang="en-GB" sz="1600" b="0" kern="0" noProof="0" dirty="0">
                <a:latin typeface="+mn-lt"/>
                <a:cs typeface="Arial"/>
              </a:rPr>
              <a:t>Total time overhead (this includes also the calculations on the server) ranges from 10 to 80 million.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85CDA214-E114-C4CD-2FE0-7F6C93D811F0}"/>
              </a:ext>
            </a:extLst>
          </p:cNvPr>
          <p:cNvSpPr/>
          <p:nvPr/>
        </p:nvSpPr>
        <p:spPr bwMode="auto">
          <a:xfrm>
            <a:off x="4390734" y="4888657"/>
            <a:ext cx="3410531" cy="877474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vert="horz" wrap="square" lIns="91440" tIns="45720" rIns="91440" bIns="45720" numCol="1" rtlCol="0" anchor="t" anchorCtr="0" compatLnSpc="1"/>
          <a:lstStyle/>
          <a:p>
            <a:r>
              <a:rPr lang="en-GB" sz="1600" b="0" kern="0" noProof="0" dirty="0">
                <a:latin typeface="+mn-lt"/>
                <a:cs typeface="Arial"/>
              </a:rPr>
              <a:t>In general, time overhead increases with the number of elements and epochs.</a:t>
            </a:r>
          </a:p>
        </p:txBody>
      </p:sp>
      <p:sp>
        <p:nvSpPr>
          <p:cNvPr id="10" name="Sprechblase: rechteckig 9">
            <a:extLst>
              <a:ext uri="{FF2B5EF4-FFF2-40B4-BE49-F238E27FC236}">
                <a16:creationId xmlns:a16="http://schemas.microsoft.com/office/drawing/2014/main" id="{EA88235E-5E94-9B7E-7C1D-368701287C62}"/>
              </a:ext>
            </a:extLst>
          </p:cNvPr>
          <p:cNvSpPr/>
          <p:nvPr/>
        </p:nvSpPr>
        <p:spPr bwMode="auto">
          <a:xfrm>
            <a:off x="8535083" y="758422"/>
            <a:ext cx="3456820" cy="646112"/>
          </a:xfrm>
          <a:prstGeom prst="wedgeRectCallout">
            <a:avLst>
              <a:gd name="adj1" fmla="val -19178"/>
              <a:gd name="adj2" fmla="val 51191"/>
            </a:avLst>
          </a:prstGeom>
          <a:solidFill>
            <a:schemeClr val="bg1"/>
          </a:solidFill>
          <a:ln w="12700" cap="flat" cmpd="sng" algn="ctr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lvl="0" eaLnBrk="1" hangingPunct="1">
              <a:spcBef>
                <a:spcPts val="1200"/>
              </a:spcBef>
              <a:spcAft>
                <a:spcPts val="600"/>
              </a:spcAft>
              <a:buClr>
                <a:srgbClr val="063D79"/>
              </a:buClr>
              <a:buSzPct val="80000"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</a:rPr>
              <a:t>Dataset used</a:t>
            </a:r>
            <a:r>
              <a:rPr kumimoji="0" lang="en-GB" sz="1200" b="0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lang="en-GB" sz="1200" b="0" kern="0" noProof="0" dirty="0">
                <a:solidFill>
                  <a:srgbClr val="000000"/>
                </a:solidFill>
                <a:latin typeface="Arial"/>
                <a:cs typeface="Arial"/>
              </a:rPr>
              <a:t>for evaluation:</a:t>
            </a:r>
            <a:br>
              <a:rPr lang="en-GB" sz="1200" b="0" kern="0" noProof="0" dirty="0">
                <a:solidFill>
                  <a:srgbClr val="000000"/>
                </a:solidFill>
                <a:latin typeface="Arial"/>
                <a:cs typeface="Arial"/>
              </a:rPr>
            </a:br>
            <a:r>
              <a:rPr lang="en-GB" sz="1200" b="0" kern="0" noProof="0" dirty="0">
                <a:solidFill>
                  <a:srgbClr val="000000"/>
                </a:solidFill>
                <a:latin typeface="Arial"/>
                <a:cs typeface="Arial"/>
                <a:hlinkClick r:id="rId3"/>
              </a:rPr>
              <a:t>https://www.kaggle.com/datasets/vjchoudhary7/customer-segmentation-tutorial-in-python/data</a:t>
            </a:r>
            <a:endParaRPr lang="en-GB" sz="900" b="0" kern="0" noProof="0" dirty="0">
              <a:latin typeface="+mn-lt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24260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8" grpId="0" animBg="1"/>
      <p:bldP spid="9" grpId="0" animBg="1"/>
      <p:bldP spid="1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21E530-12C0-D0B1-3A22-7A7A5C6A73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03EBFCFF-7DA4-8D8A-6D4A-2AD195542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Linear Regression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E941F808-4921-1C55-61FD-E8365C9A527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19671" y="908720"/>
            <a:ext cx="10657416" cy="1034380"/>
          </a:xfrm>
        </p:spPr>
        <p:txBody>
          <a:bodyPr anchor="t"/>
          <a:lstStyle/>
          <a:p>
            <a:pPr marL="0" indent="0">
              <a:buNone/>
            </a:pPr>
            <a:r>
              <a:rPr lang="en-GB" b="1" noProof="0" dirty="0">
                <a:cs typeface="Arial"/>
              </a:rPr>
              <a:t>Evaluation – Online Architecture</a:t>
            </a:r>
            <a:br>
              <a:rPr lang="en-GB" b="1" noProof="0" dirty="0">
                <a:cs typeface="Arial"/>
              </a:rPr>
            </a:br>
            <a:endParaRPr lang="en-GB" noProof="0" dirty="0">
              <a:cs typeface="Arial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1A5488DF-369E-DE18-3A06-BFDB85D4E585}"/>
              </a:ext>
            </a:extLst>
          </p:cNvPr>
          <p:cNvSpPr txBox="1"/>
          <p:nvPr/>
        </p:nvSpPr>
        <p:spPr>
          <a:xfrm>
            <a:off x="2336800" y="1554322"/>
            <a:ext cx="30924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b="0" noProof="0" dirty="0">
                <a:solidFill>
                  <a:schemeClr val="accent4"/>
                </a:solidFill>
                <a:latin typeface="+mn-lt"/>
              </a:rPr>
              <a:t>Data Encryption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BFD3461E-0BFE-976B-9047-DE2CFF1DCA86}"/>
              </a:ext>
            </a:extLst>
          </p:cNvPr>
          <p:cNvSpPr txBox="1"/>
          <p:nvPr/>
        </p:nvSpPr>
        <p:spPr>
          <a:xfrm>
            <a:off x="6572250" y="1554322"/>
            <a:ext cx="30353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b="0" noProof="0" dirty="0">
                <a:solidFill>
                  <a:schemeClr val="accent4"/>
                </a:solidFill>
                <a:latin typeface="+mn-lt"/>
              </a:rPr>
              <a:t>Result Decryption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0D3F212A-F47E-6F7A-47BA-ED67DB0712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2846" y="1836518"/>
            <a:ext cx="8111063" cy="2794808"/>
          </a:xfrm>
          <a:prstGeom prst="rect">
            <a:avLst/>
          </a:prstGeom>
        </p:spPr>
      </p:pic>
      <p:sp>
        <p:nvSpPr>
          <p:cNvPr id="2" name="Sprechblase: rechteckig 8">
            <a:extLst>
              <a:ext uri="{FF2B5EF4-FFF2-40B4-BE49-F238E27FC236}">
                <a16:creationId xmlns:a16="http://schemas.microsoft.com/office/drawing/2014/main" id="{5A0550A1-6A59-B601-83F6-20602F013C4B}"/>
              </a:ext>
            </a:extLst>
          </p:cNvPr>
          <p:cNvSpPr/>
          <p:nvPr/>
        </p:nvSpPr>
        <p:spPr bwMode="auto">
          <a:xfrm>
            <a:off x="2159798" y="4782401"/>
            <a:ext cx="3446454" cy="1317954"/>
          </a:xfrm>
          <a:prstGeom prst="wedgeRectCallout">
            <a:avLst>
              <a:gd name="adj1" fmla="val -22447"/>
              <a:gd name="adj2" fmla="val -63270"/>
            </a:avLst>
          </a:prstGeom>
          <a:solidFill>
            <a:schemeClr val="bg1"/>
          </a:solidFill>
          <a:ln w="12700" cap="flat" cmpd="sng" algn="ctr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vert="horz" wrap="square" lIns="91440" tIns="45720" rIns="91440" bIns="45720" numCol="1" rtlCol="0" anchor="t" anchorCtr="0" compatLnSpc="1"/>
          <a:lstStyle/>
          <a:p>
            <a:r>
              <a:rPr lang="en-GB" sz="1600" b="0" kern="0" noProof="0" dirty="0">
                <a:latin typeface="+mn-lt"/>
              </a:rPr>
              <a:t>As we are able to </a:t>
            </a:r>
            <a:r>
              <a:rPr lang="en-GB" sz="1600" b="0" kern="0" noProof="0" dirty="0" err="1">
                <a:latin typeface="+mn-lt"/>
              </a:rPr>
              <a:t>reencrypt</a:t>
            </a:r>
            <a:r>
              <a:rPr lang="en-GB" sz="1600" b="0" kern="0" noProof="0" dirty="0">
                <a:latin typeface="+mn-lt"/>
              </a:rPr>
              <a:t>, data encryption and result decryption times do not depend on the number of epochs (multiplicative depth does not play a role during this step). </a:t>
            </a:r>
            <a:endParaRPr lang="en-GB" sz="1600" b="0" kern="0" noProof="0" dirty="0">
              <a:latin typeface="+mn-lt"/>
              <a:cs typeface="Arial"/>
            </a:endParaRPr>
          </a:p>
        </p:txBody>
      </p:sp>
      <p:sp>
        <p:nvSpPr>
          <p:cNvPr id="3" name="Sprechblase: rechteckig 8">
            <a:extLst>
              <a:ext uri="{FF2B5EF4-FFF2-40B4-BE49-F238E27FC236}">
                <a16:creationId xmlns:a16="http://schemas.microsoft.com/office/drawing/2014/main" id="{4240CC1F-B96B-ACA1-13B4-7DB953EEFD08}"/>
              </a:ext>
            </a:extLst>
          </p:cNvPr>
          <p:cNvSpPr/>
          <p:nvPr/>
        </p:nvSpPr>
        <p:spPr bwMode="auto">
          <a:xfrm>
            <a:off x="6366673" y="4782401"/>
            <a:ext cx="3446454" cy="886879"/>
          </a:xfrm>
          <a:prstGeom prst="wedgeRectCallout">
            <a:avLst>
              <a:gd name="adj1" fmla="val -22631"/>
              <a:gd name="adj2" fmla="val -71146"/>
            </a:avLst>
          </a:prstGeom>
          <a:solidFill>
            <a:schemeClr val="bg1"/>
          </a:solidFill>
          <a:ln w="12700" cap="flat" cmpd="sng" algn="ctr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vert="horz" wrap="square" lIns="91440" tIns="45720" rIns="91440" bIns="45720" numCol="1" rtlCol="0" anchor="t" anchorCtr="0" compatLnSpc="1"/>
          <a:lstStyle/>
          <a:p>
            <a:r>
              <a:rPr lang="en-GB" sz="1600" b="0" kern="0" noProof="0" dirty="0">
                <a:latin typeface="+mn-lt"/>
                <a:cs typeface="Arial"/>
              </a:rPr>
              <a:t>Computation times are also better than in the offline architecture due to the shallower multiplicative depth.</a:t>
            </a:r>
          </a:p>
        </p:txBody>
      </p:sp>
      <p:sp>
        <p:nvSpPr>
          <p:cNvPr id="9" name="Sprechblase: rechteckig 8">
            <a:extLst>
              <a:ext uri="{FF2B5EF4-FFF2-40B4-BE49-F238E27FC236}">
                <a16:creationId xmlns:a16="http://schemas.microsoft.com/office/drawing/2014/main" id="{01B2AAAC-7854-F3F0-4C7B-6BDD3C99D2D0}"/>
              </a:ext>
            </a:extLst>
          </p:cNvPr>
          <p:cNvSpPr/>
          <p:nvPr/>
        </p:nvSpPr>
        <p:spPr bwMode="auto">
          <a:xfrm>
            <a:off x="8535083" y="758422"/>
            <a:ext cx="3456820" cy="646112"/>
          </a:xfrm>
          <a:prstGeom prst="wedgeRectCallout">
            <a:avLst>
              <a:gd name="adj1" fmla="val -19178"/>
              <a:gd name="adj2" fmla="val 51191"/>
            </a:avLst>
          </a:prstGeom>
          <a:solidFill>
            <a:schemeClr val="bg1"/>
          </a:solidFill>
          <a:ln w="12700" cap="flat" cmpd="sng" algn="ctr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lvl="0" eaLnBrk="1" hangingPunct="1">
              <a:spcBef>
                <a:spcPts val="1200"/>
              </a:spcBef>
              <a:spcAft>
                <a:spcPts val="600"/>
              </a:spcAft>
              <a:buClr>
                <a:srgbClr val="063D79"/>
              </a:buClr>
              <a:buSzPct val="80000"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</a:rPr>
              <a:t>Dataset used</a:t>
            </a:r>
            <a:r>
              <a:rPr kumimoji="0" lang="en-GB" sz="1200" b="0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lang="en-GB" sz="1200" b="0" kern="0" noProof="0" dirty="0">
                <a:solidFill>
                  <a:srgbClr val="000000"/>
                </a:solidFill>
                <a:latin typeface="Arial"/>
                <a:cs typeface="Arial"/>
              </a:rPr>
              <a:t>for evaluation:</a:t>
            </a:r>
            <a:br>
              <a:rPr lang="en-GB" sz="1200" b="0" kern="0" noProof="0" dirty="0">
                <a:solidFill>
                  <a:srgbClr val="000000"/>
                </a:solidFill>
                <a:latin typeface="Arial"/>
                <a:cs typeface="Arial"/>
              </a:rPr>
            </a:br>
            <a:r>
              <a:rPr lang="en-GB" sz="1200" b="0" kern="0" noProof="0" dirty="0">
                <a:solidFill>
                  <a:srgbClr val="000000"/>
                </a:solidFill>
                <a:latin typeface="Arial"/>
                <a:cs typeface="Arial"/>
                <a:hlinkClick r:id="rId3"/>
              </a:rPr>
              <a:t>https://www.kaggle.com/datasets/vjchoudhary7/customer-segmentation-tutorial-in-python/data</a:t>
            </a:r>
            <a:endParaRPr lang="en-GB" sz="900" b="0" kern="0" noProof="0" dirty="0">
              <a:latin typeface="+mn-lt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24484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A7523D-D1D1-AA52-C52B-6F328F75B6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670EB77C-F3A6-BD04-90FF-3F38F5125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Linear Regression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29097DC7-867C-43CF-8CA0-13C7B93B602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19671" y="908720"/>
            <a:ext cx="10657416" cy="1034380"/>
          </a:xfrm>
        </p:spPr>
        <p:txBody>
          <a:bodyPr anchor="t"/>
          <a:lstStyle/>
          <a:p>
            <a:pPr marL="0" indent="0">
              <a:buNone/>
            </a:pPr>
            <a:r>
              <a:rPr lang="en-GB" b="1" noProof="0" dirty="0">
                <a:cs typeface="Arial"/>
              </a:rPr>
              <a:t>Evaluation – Online Architecture</a:t>
            </a:r>
            <a:br>
              <a:rPr lang="en-GB" b="1" noProof="0" dirty="0">
                <a:cs typeface="Arial"/>
              </a:rPr>
            </a:br>
            <a:endParaRPr lang="en-GB" noProof="0" dirty="0">
              <a:cs typeface="Arial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A83A3C4-3642-915A-1E52-BC2DC8E46CFD}"/>
              </a:ext>
            </a:extLst>
          </p:cNvPr>
          <p:cNvSpPr txBox="1"/>
          <p:nvPr/>
        </p:nvSpPr>
        <p:spPr>
          <a:xfrm>
            <a:off x="2159798" y="1554322"/>
            <a:ext cx="33939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b="0" noProof="0" dirty="0">
                <a:solidFill>
                  <a:srgbClr val="C00000"/>
                </a:solidFill>
                <a:latin typeface="+mn-lt"/>
              </a:rPr>
              <a:t>Homomorphic Calculation (Server)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D078DB0B-880E-6426-0D20-C294A1A20E00}"/>
              </a:ext>
            </a:extLst>
          </p:cNvPr>
          <p:cNvSpPr txBox="1"/>
          <p:nvPr/>
        </p:nvSpPr>
        <p:spPr>
          <a:xfrm>
            <a:off x="6468883" y="1543219"/>
            <a:ext cx="33032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b="0" noProof="0" dirty="0">
                <a:solidFill>
                  <a:schemeClr val="accent4"/>
                </a:solidFill>
                <a:latin typeface="+mn-lt"/>
              </a:rPr>
              <a:t>Parameters </a:t>
            </a:r>
            <a:r>
              <a:rPr lang="en-GB" sz="1600" b="0" noProof="0" dirty="0" err="1">
                <a:solidFill>
                  <a:schemeClr val="accent4"/>
                </a:solidFill>
                <a:latin typeface="+mn-lt"/>
              </a:rPr>
              <a:t>Reencryption</a:t>
            </a:r>
            <a:r>
              <a:rPr lang="en-GB" sz="1600" b="0" noProof="0" dirty="0">
                <a:solidFill>
                  <a:schemeClr val="accent4"/>
                </a:solidFill>
                <a:latin typeface="+mn-lt"/>
              </a:rPr>
              <a:t> (Client)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63A136E9-AB9C-3508-2CBC-1625A4A316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0080" y="1844120"/>
            <a:ext cx="8216596" cy="2848531"/>
          </a:xfrm>
          <a:prstGeom prst="rect">
            <a:avLst/>
          </a:prstGeom>
        </p:spPr>
      </p:pic>
      <p:sp>
        <p:nvSpPr>
          <p:cNvPr id="2" name="Sprechblase: rechteckig 8">
            <a:extLst>
              <a:ext uri="{FF2B5EF4-FFF2-40B4-BE49-F238E27FC236}">
                <a16:creationId xmlns:a16="http://schemas.microsoft.com/office/drawing/2014/main" id="{1215A451-DA95-F57D-66EA-93F30CA530F2}"/>
              </a:ext>
            </a:extLst>
          </p:cNvPr>
          <p:cNvSpPr/>
          <p:nvPr/>
        </p:nvSpPr>
        <p:spPr bwMode="auto">
          <a:xfrm>
            <a:off x="935711" y="4808687"/>
            <a:ext cx="3135771" cy="819366"/>
          </a:xfrm>
          <a:prstGeom prst="wedgeRectCallout">
            <a:avLst>
              <a:gd name="adj1" fmla="val 21167"/>
              <a:gd name="adj2" fmla="val -61524"/>
            </a:avLst>
          </a:prstGeom>
          <a:solidFill>
            <a:schemeClr val="bg1"/>
          </a:solidFill>
          <a:ln w="12700" cap="flat" cmpd="sng" algn="ctr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vert="horz" wrap="square" lIns="91440" tIns="45720" rIns="91440" bIns="45720" numCol="1" rtlCol="0" anchor="t" anchorCtr="0" compatLnSpc="1"/>
          <a:lstStyle/>
          <a:p>
            <a:r>
              <a:rPr lang="en-GB" sz="1600" b="0" kern="0" noProof="0" dirty="0">
                <a:latin typeface="+mn-lt"/>
              </a:rPr>
              <a:t>Better calculation times as in the offline architecture (even for 13 epochs and 1300 elements!).</a:t>
            </a:r>
          </a:p>
        </p:txBody>
      </p:sp>
      <p:sp>
        <p:nvSpPr>
          <p:cNvPr id="8" name="Sprechblase: rechteckig 8">
            <a:extLst>
              <a:ext uri="{FF2B5EF4-FFF2-40B4-BE49-F238E27FC236}">
                <a16:creationId xmlns:a16="http://schemas.microsoft.com/office/drawing/2014/main" id="{65267730-0C19-37CB-6F30-C6A56BD2D939}"/>
              </a:ext>
            </a:extLst>
          </p:cNvPr>
          <p:cNvSpPr/>
          <p:nvPr/>
        </p:nvSpPr>
        <p:spPr bwMode="auto">
          <a:xfrm>
            <a:off x="8120517" y="4808685"/>
            <a:ext cx="3135771" cy="819366"/>
          </a:xfrm>
          <a:prstGeom prst="wedgeRectCallout">
            <a:avLst>
              <a:gd name="adj1" fmla="val -22447"/>
              <a:gd name="adj2" fmla="val -63270"/>
            </a:avLst>
          </a:prstGeom>
          <a:solidFill>
            <a:schemeClr val="bg1"/>
          </a:solidFill>
          <a:ln w="12700" cap="flat" cmpd="sng" algn="ctr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vert="horz" wrap="square" lIns="91440" tIns="45720" rIns="91440" bIns="45720" numCol="1" rtlCol="0" anchor="t" anchorCtr="0" compatLnSpc="1"/>
          <a:lstStyle/>
          <a:p>
            <a:r>
              <a:rPr lang="en-GB" sz="1600" b="0" kern="0" noProof="0" dirty="0">
                <a:latin typeface="+mn-lt"/>
              </a:rPr>
              <a:t>The additional effort for the client is always below 1.5 seconds. 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FC6642EE-A619-721A-1F3F-81AECC52B975}"/>
              </a:ext>
            </a:extLst>
          </p:cNvPr>
          <p:cNvSpPr/>
          <p:nvPr/>
        </p:nvSpPr>
        <p:spPr bwMode="auto">
          <a:xfrm>
            <a:off x="4390734" y="4692651"/>
            <a:ext cx="3410531" cy="1517318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vert="horz" wrap="square" lIns="91440" tIns="45720" rIns="91440" bIns="45720" numCol="1" rtlCol="0" anchor="t" anchorCtr="0" compatLnSpc="1"/>
          <a:lstStyle/>
          <a:p>
            <a:r>
              <a:rPr lang="en-GB" sz="1600" b="0" kern="0" noProof="0" dirty="0">
                <a:latin typeface="+mn-lt"/>
                <a:cs typeface="Arial"/>
              </a:rPr>
              <a:t>In general, this architecture provides a significant performance boost (but involves the client).</a:t>
            </a:r>
            <a:br>
              <a:rPr lang="en-GB" sz="1600" b="0" kern="0" noProof="0" dirty="0">
                <a:latin typeface="+mn-lt"/>
                <a:cs typeface="Arial"/>
              </a:rPr>
            </a:br>
            <a:r>
              <a:rPr lang="en-GB" sz="1600" b="0" kern="0" noProof="0" dirty="0">
                <a:latin typeface="+mn-lt"/>
                <a:cs typeface="Arial"/>
              </a:rPr>
              <a:t>Furthermore, it’s obviously also much slower than the non-homomorphic solution.</a:t>
            </a:r>
          </a:p>
        </p:txBody>
      </p:sp>
      <p:sp>
        <p:nvSpPr>
          <p:cNvPr id="9" name="Sprechblase: rechteckig 8">
            <a:extLst>
              <a:ext uri="{FF2B5EF4-FFF2-40B4-BE49-F238E27FC236}">
                <a16:creationId xmlns:a16="http://schemas.microsoft.com/office/drawing/2014/main" id="{FBF435DC-C06C-B07D-B54A-72B7702FF4F1}"/>
              </a:ext>
            </a:extLst>
          </p:cNvPr>
          <p:cNvSpPr/>
          <p:nvPr/>
        </p:nvSpPr>
        <p:spPr bwMode="auto">
          <a:xfrm>
            <a:off x="8535083" y="758422"/>
            <a:ext cx="3456820" cy="646112"/>
          </a:xfrm>
          <a:prstGeom prst="wedgeRectCallout">
            <a:avLst>
              <a:gd name="adj1" fmla="val -19178"/>
              <a:gd name="adj2" fmla="val 51191"/>
            </a:avLst>
          </a:prstGeom>
          <a:solidFill>
            <a:schemeClr val="bg1"/>
          </a:solidFill>
          <a:ln w="12700" cap="flat" cmpd="sng" algn="ctr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lvl="0" eaLnBrk="1" hangingPunct="1">
              <a:spcBef>
                <a:spcPts val="1200"/>
              </a:spcBef>
              <a:spcAft>
                <a:spcPts val="600"/>
              </a:spcAft>
              <a:buClr>
                <a:srgbClr val="063D79"/>
              </a:buClr>
              <a:buSzPct val="80000"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</a:rPr>
              <a:t>Dataset used</a:t>
            </a:r>
            <a:r>
              <a:rPr kumimoji="0" lang="en-GB" sz="1200" b="0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lang="en-GB" sz="1200" b="0" kern="0" noProof="0" dirty="0">
                <a:solidFill>
                  <a:srgbClr val="000000"/>
                </a:solidFill>
                <a:latin typeface="Arial"/>
                <a:cs typeface="Arial"/>
              </a:rPr>
              <a:t>for evaluation:</a:t>
            </a:r>
            <a:br>
              <a:rPr lang="en-GB" sz="1200" b="0" kern="0" noProof="0" dirty="0">
                <a:solidFill>
                  <a:srgbClr val="000000"/>
                </a:solidFill>
                <a:latin typeface="Arial"/>
                <a:cs typeface="Arial"/>
              </a:rPr>
            </a:br>
            <a:r>
              <a:rPr lang="en-GB" sz="1200" b="0" kern="0" noProof="0" dirty="0">
                <a:solidFill>
                  <a:srgbClr val="000000"/>
                </a:solidFill>
                <a:latin typeface="Arial"/>
                <a:cs typeface="Arial"/>
                <a:hlinkClick r:id="rId3"/>
              </a:rPr>
              <a:t>https://www.kaggle.com/datasets/vjchoudhary7/customer-segmentation-tutorial-in-python/data</a:t>
            </a:r>
            <a:endParaRPr lang="en-GB" sz="900" b="0" kern="0" noProof="0" dirty="0">
              <a:latin typeface="+mn-lt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12351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8" grpId="0" animBg="1"/>
      <p:bldP spid="10" grpId="0" animBg="1"/>
      <p:bldP spid="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6AE8A3-D56C-1253-F285-1D99776357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340D55AB-E391-E9F4-9822-C80EB660EE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1943100"/>
            <a:ext cx="8229600" cy="2685236"/>
          </a:xfrm>
          <a:prstGeom prst="rect">
            <a:avLst/>
          </a:prstGeom>
        </p:spPr>
      </p:pic>
      <p:sp>
        <p:nvSpPr>
          <p:cNvPr id="4" name="Titel 3">
            <a:extLst>
              <a:ext uri="{FF2B5EF4-FFF2-40B4-BE49-F238E27FC236}">
                <a16:creationId xmlns:a16="http://schemas.microsoft.com/office/drawing/2014/main" id="{525FBF41-480C-CE64-E68E-4A60450DB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Linear Regression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549AFD1-93E5-27E7-71DB-592660E9986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19671" y="908720"/>
            <a:ext cx="10657416" cy="1034380"/>
          </a:xfrm>
        </p:spPr>
        <p:txBody>
          <a:bodyPr anchor="t"/>
          <a:lstStyle/>
          <a:p>
            <a:pPr marL="0" indent="0">
              <a:buNone/>
            </a:pPr>
            <a:r>
              <a:rPr lang="en-GB" b="1" noProof="0" dirty="0">
                <a:cs typeface="Arial"/>
              </a:rPr>
              <a:t>Evaluation – Online Architecture</a:t>
            </a:r>
            <a:br>
              <a:rPr lang="en-GB" b="1" noProof="0" dirty="0">
                <a:cs typeface="Arial"/>
              </a:rPr>
            </a:br>
            <a:endParaRPr lang="en-GB" noProof="0" dirty="0">
              <a:cs typeface="Arial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6697E44B-0819-1A90-9ADD-8CF0B0A1F434}"/>
              </a:ext>
            </a:extLst>
          </p:cNvPr>
          <p:cNvSpPr txBox="1"/>
          <p:nvPr/>
        </p:nvSpPr>
        <p:spPr>
          <a:xfrm>
            <a:off x="2336800" y="1554322"/>
            <a:ext cx="30924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b="0" noProof="0" dirty="0">
                <a:latin typeface="+mn-lt"/>
              </a:rPr>
              <a:t>Time overhead of the client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AA1D0836-4FC7-A715-2B71-63D49549EF6E}"/>
              </a:ext>
            </a:extLst>
          </p:cNvPr>
          <p:cNvSpPr txBox="1"/>
          <p:nvPr/>
        </p:nvSpPr>
        <p:spPr>
          <a:xfrm>
            <a:off x="6572250" y="1477026"/>
            <a:ext cx="30353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b="0" noProof="0" dirty="0">
                <a:latin typeface="+mn-lt"/>
              </a:rPr>
              <a:t>Time overhead of the client and server</a:t>
            </a:r>
          </a:p>
        </p:txBody>
      </p:sp>
      <p:sp>
        <p:nvSpPr>
          <p:cNvPr id="2" name="Sprechblase: rechteckig 8">
            <a:extLst>
              <a:ext uri="{FF2B5EF4-FFF2-40B4-BE49-F238E27FC236}">
                <a16:creationId xmlns:a16="http://schemas.microsoft.com/office/drawing/2014/main" id="{73BD4ACB-4131-B676-DEBD-E511399C40A3}"/>
              </a:ext>
            </a:extLst>
          </p:cNvPr>
          <p:cNvSpPr/>
          <p:nvPr/>
        </p:nvSpPr>
        <p:spPr bwMode="auto">
          <a:xfrm>
            <a:off x="719670" y="4888657"/>
            <a:ext cx="3410531" cy="877474"/>
          </a:xfrm>
          <a:prstGeom prst="wedgeRectCallout">
            <a:avLst>
              <a:gd name="adj1" fmla="val -9527"/>
              <a:gd name="adj2" fmla="val -139734"/>
            </a:avLst>
          </a:prstGeom>
          <a:solidFill>
            <a:schemeClr val="bg1"/>
          </a:solidFill>
          <a:ln w="12700" cap="flat" cmpd="sng" algn="ctr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vert="horz" wrap="square" lIns="91440" tIns="45720" rIns="91440" bIns="45720" numCol="1" rtlCol="0" anchor="t" anchorCtr="0" compatLnSpc="1"/>
          <a:lstStyle/>
          <a:p>
            <a:r>
              <a:rPr lang="en-GB" sz="1600" b="0" kern="0" noProof="0" dirty="0">
                <a:latin typeface="+mn-lt"/>
                <a:cs typeface="Arial"/>
              </a:rPr>
              <a:t>Time overhead from client perspective is like in the offline architecture.</a:t>
            </a:r>
          </a:p>
        </p:txBody>
      </p:sp>
      <p:sp>
        <p:nvSpPr>
          <p:cNvPr id="3" name="Sprechblase: rechteckig 8">
            <a:extLst>
              <a:ext uri="{FF2B5EF4-FFF2-40B4-BE49-F238E27FC236}">
                <a16:creationId xmlns:a16="http://schemas.microsoft.com/office/drawing/2014/main" id="{6AA90C07-9DE3-7779-9D51-72621479284E}"/>
              </a:ext>
            </a:extLst>
          </p:cNvPr>
          <p:cNvSpPr/>
          <p:nvPr/>
        </p:nvSpPr>
        <p:spPr bwMode="auto">
          <a:xfrm>
            <a:off x="8061801" y="4888657"/>
            <a:ext cx="3410531" cy="877474"/>
          </a:xfrm>
          <a:prstGeom prst="wedgeRectCallout">
            <a:avLst>
              <a:gd name="adj1" fmla="val 4461"/>
              <a:gd name="adj2" fmla="val -150608"/>
            </a:avLst>
          </a:prstGeom>
          <a:solidFill>
            <a:schemeClr val="bg1"/>
          </a:solidFill>
          <a:ln w="12700" cap="flat" cmpd="sng" algn="ctr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vert="horz" wrap="square" lIns="91440" tIns="45720" rIns="91440" bIns="45720" numCol="1" rtlCol="0" anchor="t" anchorCtr="0" compatLnSpc="1"/>
          <a:lstStyle/>
          <a:p>
            <a:r>
              <a:rPr lang="en-GB" sz="1600" b="0" kern="0" noProof="0" dirty="0">
                <a:latin typeface="+mn-lt"/>
                <a:cs typeface="Arial"/>
              </a:rPr>
              <a:t>Total time overhead is way better than in the offline architecture (but also in the range of millions).</a:t>
            </a:r>
          </a:p>
        </p:txBody>
      </p:sp>
      <p:sp>
        <p:nvSpPr>
          <p:cNvPr id="9" name="Sprechblase: rechteckig 8">
            <a:extLst>
              <a:ext uri="{FF2B5EF4-FFF2-40B4-BE49-F238E27FC236}">
                <a16:creationId xmlns:a16="http://schemas.microsoft.com/office/drawing/2014/main" id="{0D406C89-4D20-7960-6D2A-C6E1F9759F88}"/>
              </a:ext>
            </a:extLst>
          </p:cNvPr>
          <p:cNvSpPr/>
          <p:nvPr/>
        </p:nvSpPr>
        <p:spPr bwMode="auto">
          <a:xfrm>
            <a:off x="8535083" y="758422"/>
            <a:ext cx="3456820" cy="646112"/>
          </a:xfrm>
          <a:prstGeom prst="wedgeRectCallout">
            <a:avLst>
              <a:gd name="adj1" fmla="val -19178"/>
              <a:gd name="adj2" fmla="val 51191"/>
            </a:avLst>
          </a:prstGeom>
          <a:solidFill>
            <a:schemeClr val="bg1"/>
          </a:solidFill>
          <a:ln w="12700" cap="flat" cmpd="sng" algn="ctr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lvl="0" eaLnBrk="1" hangingPunct="1">
              <a:spcBef>
                <a:spcPts val="1200"/>
              </a:spcBef>
              <a:spcAft>
                <a:spcPts val="600"/>
              </a:spcAft>
              <a:buClr>
                <a:srgbClr val="063D79"/>
              </a:buClr>
              <a:buSzPct val="80000"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</a:rPr>
              <a:t>Dataset used</a:t>
            </a:r>
            <a:r>
              <a:rPr kumimoji="0" lang="en-GB" sz="1200" b="0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lang="en-GB" sz="1200" b="0" kern="0" noProof="0" dirty="0">
                <a:solidFill>
                  <a:srgbClr val="000000"/>
                </a:solidFill>
                <a:latin typeface="Arial"/>
                <a:cs typeface="Arial"/>
              </a:rPr>
              <a:t>for evaluation:</a:t>
            </a:r>
            <a:br>
              <a:rPr lang="en-GB" sz="1200" b="0" kern="0" noProof="0" dirty="0">
                <a:solidFill>
                  <a:srgbClr val="000000"/>
                </a:solidFill>
                <a:latin typeface="Arial"/>
                <a:cs typeface="Arial"/>
              </a:rPr>
            </a:br>
            <a:r>
              <a:rPr lang="en-GB" sz="1200" b="0" kern="0" noProof="0" dirty="0">
                <a:solidFill>
                  <a:srgbClr val="000000"/>
                </a:solidFill>
                <a:latin typeface="Arial"/>
                <a:cs typeface="Arial"/>
                <a:hlinkClick r:id="rId3"/>
              </a:rPr>
              <a:t>https://www.kaggle.com/datasets/vjchoudhary7/customer-segmentation-tutorial-in-python/data</a:t>
            </a:r>
            <a:endParaRPr lang="en-GB" sz="900" b="0" kern="0" noProof="0" dirty="0">
              <a:latin typeface="+mn-lt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52671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5411B5-A673-4481-97C3-1E409E8CC1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95E8D0-EA9B-672C-908B-2DAB3C6C4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K-means clustering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237F510-AD12-D695-A9C1-E8DE457C27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9308102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386F52-CB74-1085-B94D-1E09A19A4E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B06F931A-7AA7-5705-3B10-64BF8FC31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K-Means Clustering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platzhalter 4">
                <a:extLst>
                  <a:ext uri="{FF2B5EF4-FFF2-40B4-BE49-F238E27FC236}">
                    <a16:creationId xmlns:a16="http://schemas.microsoft.com/office/drawing/2014/main" id="{BE247345-1A62-7402-E49F-477901109FAD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719671" y="908720"/>
                <a:ext cx="10657416" cy="5184576"/>
              </a:xfrm>
            </p:spPr>
            <p:txBody>
              <a:bodyPr anchor="ctr"/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GB" b="1" i="1" noProof="0" smtClean="0">
                        <a:latin typeface="Cambria Math" panose="02040503050406030204" pitchFamily="18" charset="0"/>
                        <a:cs typeface="Arial"/>
                      </a:rPr>
                      <m:t>𝒌</m:t>
                    </m:r>
                  </m:oMath>
                </a14:m>
                <a:r>
                  <a:rPr lang="en-GB" b="1" noProof="0" dirty="0">
                    <a:cs typeface="Arial"/>
                  </a:rPr>
                  <a:t>-means clustering </a:t>
                </a:r>
                <a:r>
                  <a:rPr lang="en-GB" noProof="0" dirty="0">
                    <a:cs typeface="Arial"/>
                  </a:rPr>
                  <a:t>is the task to segment a given set of datapoints </a:t>
                </a:r>
                <a14:m>
                  <m:oMath xmlns:m="http://schemas.openxmlformats.org/officeDocument/2006/math">
                    <m:r>
                      <a:rPr lang="en-GB" b="0" i="1" noProof="0" smtClean="0">
                        <a:latin typeface="Cambria Math" panose="02040503050406030204" pitchFamily="18" charset="0"/>
                        <a:cs typeface="Arial"/>
                      </a:rPr>
                      <m:t>{</m:t>
                    </m:r>
                    <m:sSub>
                      <m:sSubPr>
                        <m:ctrlPr>
                          <a:rPr lang="en-GB" b="0" i="1" noProof="0" smtClean="0"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en-GB" b="0" i="1" noProof="0" smtClean="0">
                            <a:latin typeface="Cambria Math" panose="02040503050406030204" pitchFamily="18" charset="0"/>
                            <a:cs typeface="Arial"/>
                          </a:rPr>
                          <m:t>𝑑</m:t>
                        </m:r>
                      </m:e>
                      <m:sub>
                        <m:r>
                          <a:rPr lang="en-GB" b="0" i="1" noProof="0" smtClean="0">
                            <a:latin typeface="Cambria Math" panose="02040503050406030204" pitchFamily="18" charset="0"/>
                            <a:cs typeface="Arial"/>
                          </a:rPr>
                          <m:t>1</m:t>
                        </m:r>
                      </m:sub>
                    </m:sSub>
                    <m:r>
                      <a:rPr lang="en-GB" b="0" i="1" noProof="0" smtClean="0">
                        <a:latin typeface="Cambria Math" panose="02040503050406030204" pitchFamily="18" charset="0"/>
                        <a:cs typeface="Arial"/>
                      </a:rPr>
                      <m:t>,</m:t>
                    </m:r>
                    <m:sSub>
                      <m:sSubPr>
                        <m:ctrlPr>
                          <a:rPr lang="en-GB" b="0" i="1" noProof="0" smtClean="0"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en-GB" b="0" i="1" noProof="0" smtClean="0">
                            <a:latin typeface="Cambria Math" panose="02040503050406030204" pitchFamily="18" charset="0"/>
                            <a:cs typeface="Arial"/>
                          </a:rPr>
                          <m:t>𝑑</m:t>
                        </m:r>
                      </m:e>
                      <m:sub>
                        <m:r>
                          <a:rPr lang="en-GB" b="0" i="1" noProof="0" smtClean="0">
                            <a:latin typeface="Cambria Math" panose="02040503050406030204" pitchFamily="18" charset="0"/>
                            <a:cs typeface="Arial"/>
                          </a:rPr>
                          <m:t>2</m:t>
                        </m:r>
                      </m:sub>
                    </m:sSub>
                    <m:r>
                      <a:rPr lang="en-GB" b="0" i="1" noProof="0" smtClean="0">
                        <a:latin typeface="Cambria Math" panose="02040503050406030204" pitchFamily="18" charset="0"/>
                        <a:cs typeface="Arial"/>
                      </a:rPr>
                      <m:t>,…</m:t>
                    </m:r>
                    <m:sSub>
                      <m:sSubPr>
                        <m:ctrlPr>
                          <a:rPr lang="en-GB" b="0" i="1" noProof="0" smtClean="0"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en-GB" b="0" i="1" noProof="0" smtClean="0">
                            <a:latin typeface="Cambria Math" panose="02040503050406030204" pitchFamily="18" charset="0"/>
                            <a:cs typeface="Arial"/>
                          </a:rPr>
                          <m:t>𝑑</m:t>
                        </m:r>
                      </m:e>
                      <m:sub>
                        <m:r>
                          <a:rPr lang="en-GB" b="0" i="1" noProof="0" smtClean="0">
                            <a:latin typeface="Cambria Math" panose="02040503050406030204" pitchFamily="18" charset="0"/>
                            <a:cs typeface="Arial"/>
                          </a:rPr>
                          <m:t>𝑛</m:t>
                        </m:r>
                      </m:sub>
                    </m:sSub>
                    <m:r>
                      <a:rPr lang="en-GB" b="0" i="1" noProof="0" smtClean="0">
                        <a:latin typeface="Cambria Math" panose="02040503050406030204" pitchFamily="18" charset="0"/>
                        <a:cs typeface="Arial"/>
                      </a:rPr>
                      <m:t>}</m:t>
                    </m:r>
                  </m:oMath>
                </a14:m>
                <a:r>
                  <a:rPr lang="en-GB" noProof="0" dirty="0">
                    <a:cs typeface="Arial"/>
                  </a:rPr>
                  <a:t> into </a:t>
                </a:r>
                <a14:m>
                  <m:oMath xmlns:m="http://schemas.openxmlformats.org/officeDocument/2006/math">
                    <m:r>
                      <a:rPr lang="en-GB" b="0" i="1" noProof="0" smtClean="0">
                        <a:latin typeface="Cambria Math" panose="02040503050406030204" pitchFamily="18" charset="0"/>
                        <a:cs typeface="Arial"/>
                      </a:rPr>
                      <m:t>𝑘</m:t>
                    </m:r>
                  </m:oMath>
                </a14:m>
                <a:r>
                  <a:rPr lang="en-GB" noProof="0" dirty="0">
                    <a:cs typeface="Arial"/>
                  </a:rPr>
                  <a:t> clusters </a:t>
                </a:r>
                <a14:m>
                  <m:oMath xmlns:m="http://schemas.openxmlformats.org/officeDocument/2006/math">
                    <m:r>
                      <a:rPr lang="en-GB" b="0" i="1" noProof="0" smtClean="0">
                        <a:latin typeface="Cambria Math" panose="02040503050406030204" pitchFamily="18" charset="0"/>
                        <a:cs typeface="Arial"/>
                      </a:rPr>
                      <m:t>(</m:t>
                    </m:r>
                    <m:sSub>
                      <m:sSubPr>
                        <m:ctrlPr>
                          <a:rPr lang="en-GB" b="0" i="1" noProof="0" smtClean="0"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en-GB" b="0" i="1" noProof="0" smtClean="0">
                            <a:latin typeface="Cambria Math" panose="02040503050406030204" pitchFamily="18" charset="0"/>
                            <a:cs typeface="Arial"/>
                          </a:rPr>
                          <m:t>𝑆</m:t>
                        </m:r>
                      </m:e>
                      <m:sub>
                        <m:r>
                          <a:rPr lang="en-GB" b="0" i="1" noProof="0" smtClean="0">
                            <a:latin typeface="Cambria Math" panose="02040503050406030204" pitchFamily="18" charset="0"/>
                            <a:cs typeface="Arial"/>
                          </a:rPr>
                          <m:t>1</m:t>
                        </m:r>
                      </m:sub>
                    </m:sSub>
                    <m:r>
                      <a:rPr lang="en-GB" b="0" i="1" noProof="0" smtClean="0">
                        <a:latin typeface="Cambria Math" panose="02040503050406030204" pitchFamily="18" charset="0"/>
                        <a:cs typeface="Arial"/>
                      </a:rPr>
                      <m:t>,…</m:t>
                    </m:r>
                    <m:sSub>
                      <m:sSubPr>
                        <m:ctrlPr>
                          <a:rPr lang="en-GB" b="0" i="1" noProof="0" smtClean="0"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en-GB" b="0" i="1" noProof="0" smtClean="0">
                            <a:latin typeface="Cambria Math" panose="02040503050406030204" pitchFamily="18" charset="0"/>
                            <a:cs typeface="Arial"/>
                          </a:rPr>
                          <m:t>𝑆</m:t>
                        </m:r>
                      </m:e>
                      <m:sub>
                        <m:r>
                          <a:rPr lang="en-GB" b="0" i="1" noProof="0" smtClean="0">
                            <a:latin typeface="Cambria Math" panose="02040503050406030204" pitchFamily="18" charset="0"/>
                            <a:cs typeface="Arial"/>
                          </a:rPr>
                          <m:t>𝑘</m:t>
                        </m:r>
                      </m:sub>
                    </m:sSub>
                    <m:r>
                      <a:rPr lang="en-GB" b="0" i="1" noProof="0" smtClean="0">
                        <a:latin typeface="Cambria Math" panose="02040503050406030204" pitchFamily="18" charset="0"/>
                        <a:cs typeface="Arial"/>
                      </a:rPr>
                      <m:t>)</m:t>
                    </m:r>
                  </m:oMath>
                </a14:m>
                <a:r>
                  <a:rPr lang="en-GB" noProof="0" dirty="0">
                    <a:cs typeface="Arial"/>
                  </a:rPr>
                  <a:t>.</a:t>
                </a:r>
                <a:br>
                  <a:rPr lang="en-GB" noProof="0" dirty="0">
                    <a:cs typeface="Arial"/>
                  </a:rPr>
                </a:br>
                <a:r>
                  <a:rPr lang="en-GB" noProof="0" dirty="0">
                    <a:cs typeface="Arial"/>
                  </a:rPr>
                  <a:t>Mathematically this is the problem of optimizing the function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noProof="0" smtClean="0">
                          <a:latin typeface="Cambria Math" panose="02040503050406030204" pitchFamily="18" charset="0"/>
                          <a:cs typeface="Arial"/>
                        </a:rPr>
                        <m:t>𝐽</m:t>
                      </m:r>
                      <m:r>
                        <a:rPr lang="en-GB" b="0" i="1" noProof="0" smtClean="0">
                          <a:latin typeface="Cambria Math" panose="02040503050406030204" pitchFamily="18" charset="0"/>
                          <a:cs typeface="Arial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GB" b="0" i="1" noProof="0" smtClean="0">
                              <a:latin typeface="Cambria Math" panose="02040503050406030204" pitchFamily="18" charset="0"/>
                              <a:cs typeface="Arial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b="0" i="1" noProof="0" smtClean="0">
                              <a:latin typeface="Cambria Math" panose="02040503050406030204" pitchFamily="18" charset="0"/>
                              <a:cs typeface="Arial"/>
                            </a:rPr>
                            <m:t>𝑖</m:t>
                          </m:r>
                          <m:r>
                            <a:rPr lang="en-GB" b="0" i="1" noProof="0" smtClean="0">
                              <a:latin typeface="Cambria Math" panose="02040503050406030204" pitchFamily="18" charset="0"/>
                              <a:cs typeface="Arial"/>
                            </a:rPr>
                            <m:t>=1</m:t>
                          </m:r>
                        </m:sub>
                        <m:sup>
                          <m:r>
                            <a:rPr lang="en-GB" b="0" i="1" noProof="0" smtClean="0">
                              <a:latin typeface="Cambria Math" panose="02040503050406030204" pitchFamily="18" charset="0"/>
                              <a:cs typeface="Arial"/>
                            </a:rPr>
                            <m:t>𝑘</m:t>
                          </m:r>
                        </m:sup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GB" b="0" i="1" noProof="0" smtClean="0">
                                  <a:latin typeface="Cambria Math" panose="02040503050406030204" pitchFamily="18" charset="0"/>
                                  <a:cs typeface="Arial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GB" b="0" i="1" noProof="0" smtClean="0">
                                      <a:latin typeface="Cambria Math" panose="02040503050406030204" pitchFamily="18" charset="0"/>
                                      <a:cs typeface="Arial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GB" b="0" i="1" noProof="0" smtClean="0">
                                      <a:latin typeface="Cambria Math" panose="02040503050406030204" pitchFamily="18" charset="0"/>
                                      <a:cs typeface="Arial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GB" b="0" i="1" noProof="0" smtClean="0">
                                      <a:latin typeface="Cambria Math" panose="02040503050406030204" pitchFamily="18" charset="0"/>
                                      <a:cs typeface="Arial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GB" b="0" i="1" noProof="0" smtClean="0">
                                  <a:latin typeface="Cambria Math" panose="02040503050406030204" pitchFamily="18" charset="0"/>
                                  <a:cs typeface="Arial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GB" b="0" i="1" noProof="0" smtClean="0">
                                      <a:latin typeface="Cambria Math" panose="02040503050406030204" pitchFamily="18" charset="0"/>
                                      <a:cs typeface="Arial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noProof="0" smtClean="0">
                                      <a:latin typeface="Cambria Math" panose="02040503050406030204" pitchFamily="18" charset="0"/>
                                      <a:cs typeface="Arial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GB" b="0" i="1" noProof="0" smtClean="0">
                                      <a:latin typeface="Cambria Math" panose="02040503050406030204" pitchFamily="18" charset="0"/>
                                      <a:cs typeface="Arial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GB" b="0" i="1" noProof="0" smtClean="0">
                                      <a:latin typeface="Cambria Math" panose="02040503050406030204" pitchFamily="18" charset="0"/>
                                      <a:cs typeface="Arial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GB" b="0" i="1" noProof="0" smtClean="0">
                                          <a:latin typeface="Cambria Math" panose="02040503050406030204" pitchFamily="18" charset="0"/>
                                          <a:cs typeface="Arial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b="0" i="1" noProof="0" smtClean="0">
                                              <a:latin typeface="Cambria Math" panose="02040503050406030204" pitchFamily="18" charset="0"/>
                                              <a:cs typeface="Arial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b="0" i="1" noProof="0" smtClean="0">
                                              <a:latin typeface="Cambria Math" panose="02040503050406030204" pitchFamily="18" charset="0"/>
                                              <a:cs typeface="Arial"/>
                                            </a:rPr>
                                            <m:t>𝑑</m:t>
                                          </m:r>
                                        </m:e>
                                        <m:sub>
                                          <m:r>
                                            <a:rPr lang="en-GB" b="0" i="1" noProof="0" smtClean="0">
                                              <a:latin typeface="Cambria Math" panose="02040503050406030204" pitchFamily="18" charset="0"/>
                                              <a:cs typeface="Arial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  <m:r>
                                        <a:rPr lang="en-GB" b="0" i="1" noProof="0" smtClean="0">
                                          <a:latin typeface="Cambria Math" panose="02040503050406030204" pitchFamily="18" charset="0"/>
                                          <a:cs typeface="Arial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GB" b="0" i="1" noProof="0" smtClean="0">
                                              <a:latin typeface="Cambria Math" panose="02040503050406030204" pitchFamily="18" charset="0"/>
                                              <a:cs typeface="Arial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b="0" i="1" noProof="0" smtClean="0">
                                              <a:latin typeface="Cambria Math" panose="02040503050406030204" pitchFamily="18" charset="0"/>
                                              <a:cs typeface="Arial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GB" b="0" i="1" noProof="0" smtClean="0">
                                              <a:latin typeface="Cambria Math" panose="02040503050406030204" pitchFamily="18" charset="0"/>
                                              <a:cs typeface="Arial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GB" b="0" i="1" noProof="0" smtClean="0">
                                      <a:latin typeface="Cambria Math" panose="02040503050406030204" pitchFamily="18" charset="0"/>
                                      <a:cs typeface="Arial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nary>
                    </m:oMath>
                  </m:oMathPara>
                </a14:m>
                <a:endParaRPr lang="en-GB" noProof="0" dirty="0">
                  <a:cs typeface="Arial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b="0" i="1" noProof="0" smtClean="0"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en-GB" b="0" i="1" noProof="0" smtClean="0">
                            <a:latin typeface="Cambria Math" panose="02040503050406030204" pitchFamily="18" charset="0"/>
                            <a:cs typeface="Arial"/>
                          </a:rPr>
                          <m:t>𝑧</m:t>
                        </m:r>
                      </m:e>
                      <m:sub>
                        <m:r>
                          <a:rPr lang="en-GB" b="0" i="1" noProof="0" smtClean="0">
                            <a:latin typeface="Cambria Math" panose="02040503050406030204" pitchFamily="18" charset="0"/>
                            <a:cs typeface="Arial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noProof="0" dirty="0">
                    <a:cs typeface="Arial"/>
                  </a:rPr>
                  <a:t> is the cluster head of cluster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noProof="0" smtClean="0"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en-GB" b="0" i="1" noProof="0" smtClean="0">
                            <a:latin typeface="Cambria Math" panose="02040503050406030204" pitchFamily="18" charset="0"/>
                            <a:cs typeface="Arial"/>
                          </a:rPr>
                          <m:t>𝑆</m:t>
                        </m:r>
                      </m:e>
                      <m:sub>
                        <m:r>
                          <a:rPr lang="en-GB" b="0" i="1" noProof="0" smtClean="0">
                            <a:latin typeface="Cambria Math" panose="02040503050406030204" pitchFamily="18" charset="0"/>
                            <a:cs typeface="Arial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noProof="0" dirty="0">
                    <a:cs typeface="Arial"/>
                  </a:rPr>
                  <a:t> and the mean of all datapoints in the cluster: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noProof="0" smtClean="0">
                              <a:latin typeface="Cambria Math" panose="02040503050406030204" pitchFamily="18" charset="0"/>
                              <a:cs typeface="Arial"/>
                            </a:rPr>
                          </m:ctrlPr>
                        </m:sSubPr>
                        <m:e>
                          <m:r>
                            <a:rPr lang="en-GB" b="0" i="1" noProof="0" smtClean="0">
                              <a:latin typeface="Cambria Math" panose="02040503050406030204" pitchFamily="18" charset="0"/>
                              <a:cs typeface="Arial"/>
                            </a:rPr>
                            <m:t>𝑧</m:t>
                          </m:r>
                        </m:e>
                        <m:sub>
                          <m:r>
                            <a:rPr lang="en-GB" b="0" i="1" noProof="0" smtClean="0">
                              <a:latin typeface="Cambria Math" panose="02040503050406030204" pitchFamily="18" charset="0"/>
                              <a:cs typeface="Arial"/>
                            </a:rPr>
                            <m:t>𝑖</m:t>
                          </m:r>
                        </m:sub>
                      </m:sSub>
                      <m:r>
                        <a:rPr lang="en-GB" b="0" i="1" noProof="0" smtClean="0">
                          <a:latin typeface="Cambria Math" panose="02040503050406030204" pitchFamily="18" charset="0"/>
                          <a:cs typeface="Arial"/>
                        </a:rPr>
                        <m:t>=</m:t>
                      </m:r>
                      <m:f>
                        <m:fPr>
                          <m:ctrlPr>
                            <a:rPr lang="en-GB" b="0" i="1" noProof="0" smtClean="0">
                              <a:latin typeface="Cambria Math" panose="02040503050406030204" pitchFamily="18" charset="0"/>
                              <a:cs typeface="Arial"/>
                            </a:rPr>
                          </m:ctrlPr>
                        </m:fPr>
                        <m:num>
                          <m:r>
                            <a:rPr lang="en-GB" b="0" i="1" noProof="0" smtClean="0">
                              <a:latin typeface="Cambria Math" panose="02040503050406030204" pitchFamily="18" charset="0"/>
                              <a:cs typeface="Arial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GB" b="0" i="1" noProof="0" smtClean="0">
                                  <a:latin typeface="Cambria Math" panose="02040503050406030204" pitchFamily="18" charset="0"/>
                                  <a:cs typeface="Arial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b="0" i="1" noProof="0" smtClean="0">
                                      <a:latin typeface="Cambria Math" panose="02040503050406030204" pitchFamily="18" charset="0"/>
                                      <a:cs typeface="Arial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noProof="0" smtClean="0">
                                      <a:latin typeface="Cambria Math" panose="02040503050406030204" pitchFamily="18" charset="0"/>
                                      <a:cs typeface="Arial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GB" b="0" i="1" noProof="0" smtClean="0">
                                      <a:latin typeface="Cambria Math" panose="02040503050406030204" pitchFamily="18" charset="0"/>
                                      <a:cs typeface="Arial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GB" b="0" i="1" noProof="0" smtClean="0">
                              <a:latin typeface="Cambria Math" panose="02040503050406030204" pitchFamily="18" charset="0"/>
                              <a:cs typeface="Arial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GB" b="0" i="1" noProof="0" smtClean="0">
                                  <a:latin typeface="Cambria Math" panose="02040503050406030204" pitchFamily="18" charset="0"/>
                                  <a:cs typeface="Arial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7"/>
                                </m:rPr>
                                <a:rPr lang="en-GB" b="0" i="1" noProof="0" smtClean="0">
                                  <a:latin typeface="Cambria Math" panose="02040503050406030204" pitchFamily="18" charset="0"/>
                                  <a:cs typeface="Arial"/>
                                </a:rPr>
                                <m:t>𝑑</m:t>
                              </m:r>
                            </m:e>
                            <m:sub>
                              <m:r>
                                <m:rPr>
                                  <m:brk m:alnAt="7"/>
                                </m:rPr>
                                <a:rPr lang="en-GB" b="0" i="1" noProof="0" smtClean="0">
                                  <a:latin typeface="Cambria Math" panose="02040503050406030204" pitchFamily="18" charset="0"/>
                                  <a:cs typeface="Arial"/>
                                </a:rPr>
                                <m:t>𝑗</m:t>
                              </m:r>
                            </m:sub>
                          </m:sSub>
                          <m:r>
                            <a:rPr lang="en-GB" b="0" i="1" noProof="0" smtClean="0">
                              <a:latin typeface="Cambria Math" panose="02040503050406030204" pitchFamily="18" charset="0"/>
                              <a:cs typeface="Arial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GB" b="0" i="1" noProof="0" smtClean="0">
                                  <a:latin typeface="Cambria Math" panose="02040503050406030204" pitchFamily="18" charset="0"/>
                                  <a:cs typeface="Arial"/>
                                </a:rPr>
                              </m:ctrlPr>
                            </m:sSubPr>
                            <m:e>
                              <m:r>
                                <a:rPr lang="en-GB" b="0" i="1" noProof="0" smtClean="0">
                                  <a:latin typeface="Cambria Math" panose="02040503050406030204" pitchFamily="18" charset="0"/>
                                  <a:cs typeface="Arial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GB" b="0" i="1" noProof="0" smtClean="0">
                                  <a:latin typeface="Cambria Math" panose="02040503050406030204" pitchFamily="18" charset="0"/>
                                  <a:cs typeface="Arial"/>
                                </a:rPr>
                                <m:t>𝑖</m:t>
                              </m:r>
                            </m:sub>
                          </m:sSub>
                        </m:sub>
                        <m:sup/>
                        <m:e>
                          <m:sSub>
                            <m:sSubPr>
                              <m:ctrlPr>
                                <a:rPr lang="en-GB" b="0" i="1" noProof="0" smtClean="0">
                                  <a:latin typeface="Cambria Math" panose="02040503050406030204" pitchFamily="18" charset="0"/>
                                  <a:cs typeface="Arial"/>
                                </a:rPr>
                              </m:ctrlPr>
                            </m:sSubPr>
                            <m:e>
                              <m:r>
                                <a:rPr lang="en-GB" b="0" i="1" noProof="0" smtClean="0">
                                  <a:latin typeface="Cambria Math" panose="02040503050406030204" pitchFamily="18" charset="0"/>
                                  <a:cs typeface="Arial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GB" b="0" i="1" noProof="0" smtClean="0">
                                  <a:latin typeface="Cambria Math" panose="02040503050406030204" pitchFamily="18" charset="0"/>
                                  <a:cs typeface="Arial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GB" noProof="0" dirty="0">
                  <a:cs typeface="Arial"/>
                </a:endParaRPr>
              </a:p>
              <a:p>
                <a:pPr marL="0" indent="0">
                  <a:buNone/>
                </a:pPr>
                <a:r>
                  <a:rPr lang="en-GB" b="1" noProof="0" dirty="0">
                    <a:cs typeface="Arial"/>
                  </a:rPr>
                  <a:t>Application</a:t>
                </a:r>
                <a:br>
                  <a:rPr lang="en-GB" b="1" noProof="0" dirty="0">
                    <a:cs typeface="Arial"/>
                  </a:rPr>
                </a:br>
                <a:r>
                  <a:rPr lang="en-GB" noProof="0" dirty="0">
                    <a:cs typeface="Arial"/>
                  </a:rPr>
                  <a:t>The result of </a:t>
                </a:r>
                <a14:m>
                  <m:oMath xmlns:m="http://schemas.openxmlformats.org/officeDocument/2006/math">
                    <m:r>
                      <a:rPr lang="en-GB" i="1" noProof="0" smtClean="0">
                        <a:latin typeface="Cambria Math" panose="02040503050406030204" pitchFamily="18" charset="0"/>
                        <a:cs typeface="Arial"/>
                      </a:rPr>
                      <m:t>𝑘</m:t>
                    </m:r>
                  </m:oMath>
                </a14:m>
                <a:r>
                  <a:rPr lang="en-GB" noProof="0" dirty="0">
                    <a:cs typeface="Arial"/>
                  </a:rPr>
                  <a:t>-means is a data segmentation, that describes the structure of the dataset. Usually, the algorithm is applied for different values of </a:t>
                </a:r>
                <a14:m>
                  <m:oMath xmlns:m="http://schemas.openxmlformats.org/officeDocument/2006/math">
                    <m:r>
                      <a:rPr lang="en-GB" b="0" i="1" noProof="0" smtClean="0">
                        <a:latin typeface="Cambria Math" panose="02040503050406030204" pitchFamily="18" charset="0"/>
                        <a:cs typeface="Arial"/>
                      </a:rPr>
                      <m:t>𝑘</m:t>
                    </m:r>
                  </m:oMath>
                </a14:m>
                <a:r>
                  <a:rPr lang="en-GB" b="1" noProof="0" dirty="0">
                    <a:cs typeface="Arial"/>
                  </a:rPr>
                  <a:t> </a:t>
                </a:r>
                <a:r>
                  <a:rPr lang="en-GB" noProof="0" dirty="0">
                    <a:cs typeface="Arial"/>
                  </a:rPr>
                  <a:t>to find related datapoints.</a:t>
                </a:r>
                <a:endParaRPr lang="en-GB" b="1" noProof="0" dirty="0">
                  <a:cs typeface="Arial"/>
                </a:endParaRPr>
              </a:p>
            </p:txBody>
          </p:sp>
        </mc:Choice>
        <mc:Fallback>
          <p:sp>
            <p:nvSpPr>
              <p:cNvPr id="5" name="Textplatzhalter 4">
                <a:extLst>
                  <a:ext uri="{FF2B5EF4-FFF2-40B4-BE49-F238E27FC236}">
                    <a16:creationId xmlns:a16="http://schemas.microsoft.com/office/drawing/2014/main" id="{BE247345-1A62-7402-E49F-477901109FA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719671" y="908720"/>
                <a:ext cx="10657416" cy="5184576"/>
              </a:xfrm>
              <a:blipFill>
                <a:blip r:embed="rId2"/>
                <a:stretch>
                  <a:fillRect l="-57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Sprechblase: rechteckig 2">
                <a:extLst>
                  <a:ext uri="{FF2B5EF4-FFF2-40B4-BE49-F238E27FC236}">
                    <a16:creationId xmlns:a16="http://schemas.microsoft.com/office/drawing/2014/main" id="{8C246DA3-E8B2-DBC0-D77A-37B32BF885BB}"/>
                  </a:ext>
                </a:extLst>
              </p:cNvPr>
              <p:cNvSpPr/>
              <p:nvPr/>
            </p:nvSpPr>
            <p:spPr bwMode="auto">
              <a:xfrm>
                <a:off x="9654638" y="2007232"/>
                <a:ext cx="1800505" cy="456716"/>
              </a:xfrm>
              <a:prstGeom prst="wedgeRectCallout">
                <a:avLst>
                  <a:gd name="adj1" fmla="val -45518"/>
                  <a:gd name="adj2" fmla="val -114813"/>
                </a:avLst>
              </a:prstGeom>
              <a:solidFill>
                <a:schemeClr val="bg1"/>
              </a:solidFill>
              <a:ln w="12700" cap="flat" cmpd="sng" algn="ctr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600"/>
                  </a:spcAft>
                  <a:buClr>
                    <a:srgbClr val="063D79"/>
                  </a:buClr>
                  <a:buSzPct val="80000"/>
                  <a:buFont typeface="Wingdings" panose="05000000000000000000" pitchFamily="2" charset="2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GB" sz="16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Arial"/>
                            </a:rPr>
                          </m:ctrlPr>
                        </m:sSubPr>
                        <m:e>
                          <m:r>
                            <a:rPr kumimoji="0" lang="en-GB" sz="16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Arial"/>
                            </a:rPr>
                            <m:t>𝑑</m:t>
                          </m:r>
                        </m:e>
                        <m:sub>
                          <m:r>
                            <a:rPr kumimoji="0" lang="en-GB" sz="16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Arial"/>
                            </a:rPr>
                            <m:t>𝑗</m:t>
                          </m:r>
                        </m:sub>
                      </m:sSub>
                      <m:r>
                        <a:rPr kumimoji="0" lang="en-GB" sz="16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Arial"/>
                        </a:rPr>
                        <m:t>=</m:t>
                      </m:r>
                      <m:sSup>
                        <m:sSupPr>
                          <m:ctrlPr>
                            <a:rPr kumimoji="0" lang="en-GB" sz="16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Arial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0" lang="en-GB" sz="16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Arial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0" lang="en-GB" sz="16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Arial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kumimoji="0" lang="en-GB" sz="1600" b="0" i="1" u="none" strike="noStrike" kern="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Arial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kumimoji="0" lang="en-GB" sz="1600" b="0" i="1" u="none" strike="noStrike" kern="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Arial"/>
                                        </a:rPr>
                                        <m:t>𝑑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kumimoji="0" lang="en-GB" sz="16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Arial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kumimoji="0" lang="en-GB" sz="16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Arial"/>
                                </a:rPr>
                                <m:t>,…,</m:t>
                              </m:r>
                              <m:sSub>
                                <m:sSubPr>
                                  <m:ctrlPr>
                                    <a:rPr kumimoji="0" lang="en-GB" sz="16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Arial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kumimoji="0" lang="en-GB" sz="1600" b="0" i="1" u="none" strike="noStrike" kern="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Arial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kumimoji="0" lang="en-GB" sz="1600" b="0" i="1" u="none" strike="noStrike" kern="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Arial"/>
                                        </a:rPr>
                                        <m:t>𝑑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kumimoji="0" lang="en-GB" sz="16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Arial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kumimoji="0" lang="en-GB" sz="16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Arial"/>
                            </a:rPr>
                            <m:t>⊥</m:t>
                          </m:r>
                        </m:sup>
                      </m:sSup>
                    </m:oMath>
                  </m:oMathPara>
                </a14:m>
                <a:endParaRPr lang="en-GB" sz="1200" b="0" kern="0" noProof="0" dirty="0">
                  <a:latin typeface="+mn-lt"/>
                  <a:cs typeface="Arial"/>
                </a:endParaRPr>
              </a:p>
            </p:txBody>
          </p:sp>
        </mc:Choice>
        <mc:Fallback>
          <p:sp>
            <p:nvSpPr>
              <p:cNvPr id="3" name="Sprechblase: rechteckig 2">
                <a:extLst>
                  <a:ext uri="{FF2B5EF4-FFF2-40B4-BE49-F238E27FC236}">
                    <a16:creationId xmlns:a16="http://schemas.microsoft.com/office/drawing/2014/main" id="{8C246DA3-E8B2-DBC0-D77A-37B32BF885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654638" y="2007232"/>
                <a:ext cx="1800505" cy="456716"/>
              </a:xfrm>
              <a:prstGeom prst="wedgeRectCallout">
                <a:avLst>
                  <a:gd name="adj1" fmla="val -45518"/>
                  <a:gd name="adj2" fmla="val -114813"/>
                </a:avLst>
              </a:prstGeom>
              <a:blipFill>
                <a:blip r:embed="rId3"/>
                <a:stretch>
                  <a:fillRect/>
                </a:stretch>
              </a:blipFill>
              <a:ln w="12700" cap="flat" cmpd="sng" algn="ctr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Sprechblase: rechteckig 1">
                <a:extLst>
                  <a:ext uri="{FF2B5EF4-FFF2-40B4-BE49-F238E27FC236}">
                    <a16:creationId xmlns:a16="http://schemas.microsoft.com/office/drawing/2014/main" id="{832C0EF2-7F6C-F497-AF7C-CA5C9AFE3850}"/>
                  </a:ext>
                </a:extLst>
              </p:cNvPr>
              <p:cNvSpPr/>
              <p:nvPr/>
            </p:nvSpPr>
            <p:spPr bwMode="auto">
              <a:xfrm>
                <a:off x="9429821" y="2580170"/>
                <a:ext cx="2250141" cy="637431"/>
              </a:xfrm>
              <a:prstGeom prst="wedgeRectCallout">
                <a:avLst>
                  <a:gd name="adj1" fmla="val -129469"/>
                  <a:gd name="adj2" fmla="val -20855"/>
                </a:avLst>
              </a:prstGeom>
              <a:solidFill>
                <a:schemeClr val="bg1"/>
              </a:solidFill>
              <a:ln w="12700" cap="flat" cmpd="sng" algn="ctr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600"/>
                  </a:spcAft>
                  <a:buClr>
                    <a:srgbClr val="063D79"/>
                  </a:buClr>
                  <a:buSzPct val="80000"/>
                  <a:buFont typeface="Wingdings" panose="05000000000000000000" pitchFamily="2" charset="2"/>
                  <a:buNone/>
                  <a:tabLst/>
                  <a:defRPr/>
                </a:pP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GB" sz="1600" b="0" i="1" kern="0" noProof="0" smtClean="0">
                            <a:latin typeface="Cambria Math" panose="02040503050406030204" pitchFamily="18" charset="0"/>
                            <a:cs typeface="Arial"/>
                          </a:rPr>
                        </m:ctrlPr>
                      </m:dPr>
                      <m:e>
                        <m:r>
                          <a:rPr lang="en-GB" sz="1600" b="0" i="1" kern="0" noProof="0" smtClean="0">
                            <a:latin typeface="Cambria Math" panose="02040503050406030204" pitchFamily="18" charset="0"/>
                            <a:cs typeface="Arial"/>
                          </a:rPr>
                          <m:t>𝑥</m:t>
                        </m:r>
                      </m:e>
                    </m:d>
                  </m:oMath>
                </a14:m>
                <a:r>
                  <a:rPr lang="en-GB" sz="1200" b="0" kern="0" noProof="0" dirty="0">
                    <a:latin typeface="+mn-lt"/>
                    <a:cs typeface="Arial"/>
                  </a:rPr>
                  <a:t> </a:t>
                </a:r>
                <a:r>
                  <a:rPr lang="en-GB" sz="1600" b="0" kern="0" noProof="0" dirty="0">
                    <a:latin typeface="+mn-lt"/>
                    <a:cs typeface="Arial"/>
                  </a:rPr>
                  <a:t>is usually the Euclidean norm </a:t>
                </a:r>
                <a:endParaRPr lang="en-GB" sz="1200" b="0" kern="0" noProof="0" dirty="0">
                  <a:latin typeface="+mn-lt"/>
                  <a:cs typeface="Arial"/>
                </a:endParaRPr>
              </a:p>
            </p:txBody>
          </p:sp>
        </mc:Choice>
        <mc:Fallback>
          <p:sp>
            <p:nvSpPr>
              <p:cNvPr id="2" name="Sprechblase: rechteckig 1">
                <a:extLst>
                  <a:ext uri="{FF2B5EF4-FFF2-40B4-BE49-F238E27FC236}">
                    <a16:creationId xmlns:a16="http://schemas.microsoft.com/office/drawing/2014/main" id="{832C0EF2-7F6C-F497-AF7C-CA5C9AFE38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429821" y="2580170"/>
                <a:ext cx="2250141" cy="637431"/>
              </a:xfrm>
              <a:prstGeom prst="wedgeRectCallout">
                <a:avLst>
                  <a:gd name="adj1" fmla="val -129469"/>
                  <a:gd name="adj2" fmla="val -20855"/>
                </a:avLst>
              </a:prstGeom>
              <a:blipFill>
                <a:blip r:embed="rId4"/>
                <a:stretch>
                  <a:fillRect t="-1869" b="-1869"/>
                </a:stretch>
              </a:blipFill>
              <a:ln w="12700" cap="flat" cmpd="sng" algn="ctr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BC374E17-B69F-9DBA-2928-F1561D3961E4}"/>
              </a:ext>
            </a:extLst>
          </p:cNvPr>
          <p:cNvSpPr txBox="1">
            <a:spLocks/>
          </p:cNvSpPr>
          <p:nvPr/>
        </p:nvSpPr>
        <p:spPr bwMode="auto">
          <a:xfrm>
            <a:off x="9165974" y="4211800"/>
            <a:ext cx="2250141" cy="706728"/>
          </a:xfrm>
          <a:prstGeom prst="rect">
            <a:avLst/>
          </a:prstGeom>
          <a:noFill/>
          <a:ln w="28575">
            <a:solidFill>
              <a:schemeClr val="accent1"/>
            </a:solidFill>
            <a:miter lim="800000"/>
          </a:ln>
          <a:effectLst/>
        </p:spPr>
        <p:txBody>
          <a:bodyPr vert="horz" wrap="square" lIns="92075" tIns="46038" rIns="92075" bIns="46038" numCol="1" anchor="ctr" anchorCtr="0" compatLnSpc="1"/>
          <a:lstStyle>
            <a:lvl1pPr marL="0" indent="0" algn="l" rtl="0" eaLnBrk="1" fontAlgn="base" hangingPunct="1">
              <a:spcBef>
                <a:spcPts val="1200"/>
              </a:spcBef>
              <a:spcAft>
                <a:spcPts val="600"/>
              </a:spcAft>
              <a:buClr>
                <a:srgbClr val="063D79"/>
              </a:buClr>
              <a:buSzPct val="80000"/>
              <a:buFontTx/>
              <a:buNone/>
              <a:defRPr sz="2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ts val="600"/>
              </a:spcBef>
              <a:spcAft>
                <a:spcPts val="600"/>
              </a:spcAft>
              <a:buClr>
                <a:srgbClr val="063D79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2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ts val="600"/>
              </a:spcBef>
              <a:spcAft>
                <a:spcPts val="600"/>
              </a:spcAft>
              <a:buClr>
                <a:srgbClr val="063D79"/>
              </a:buClr>
              <a:buChar char="–"/>
              <a:defRPr sz="2000">
                <a:solidFill>
                  <a:schemeClr val="tx2"/>
                </a:solidFill>
                <a:latin typeface="+mn-lt"/>
              </a:defRPr>
            </a:lvl3pPr>
            <a:lvl4pPr marL="1562100" indent="-228600" algn="l" rtl="0" eaLnBrk="1" fontAlgn="base" hangingPunct="1">
              <a:spcBef>
                <a:spcPts val="600"/>
              </a:spcBef>
              <a:spcAft>
                <a:spcPts val="600"/>
              </a:spcAft>
              <a:buClr>
                <a:srgbClr val="063D79"/>
              </a:buClr>
              <a:buFont typeface="Wingdings" panose="05000000000000000000" pitchFamily="2" charset="2"/>
              <a:buChar char="§"/>
              <a:defRPr sz="1800">
                <a:solidFill>
                  <a:schemeClr val="tx2"/>
                </a:solidFill>
                <a:latin typeface="+mn-lt"/>
              </a:defRPr>
            </a:lvl4pPr>
            <a:lvl5pPr marL="1981200" indent="-228600" algn="l" rtl="0" eaLnBrk="1" fontAlgn="base" hangingPunct="1">
              <a:spcBef>
                <a:spcPts val="600"/>
              </a:spcBef>
              <a:spcAft>
                <a:spcPts val="600"/>
              </a:spcAft>
              <a:buClr>
                <a:srgbClr val="063D79"/>
              </a:buClr>
              <a:buChar char=" "/>
              <a:defRPr sz="1800">
                <a:solidFill>
                  <a:schemeClr val="tx2"/>
                </a:solidFill>
                <a:latin typeface="+mn-lt"/>
              </a:defRPr>
            </a:lvl5pPr>
            <a:lvl6pPr marL="2438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 "/>
              <a:defRPr sz="1800">
                <a:solidFill>
                  <a:srgbClr val="4D4D4D"/>
                </a:solidFill>
                <a:latin typeface="+mn-lt"/>
              </a:defRPr>
            </a:lvl6pPr>
            <a:lvl7pPr marL="2895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 "/>
              <a:defRPr sz="1800">
                <a:solidFill>
                  <a:srgbClr val="4D4D4D"/>
                </a:solidFill>
                <a:latin typeface="+mn-lt"/>
              </a:defRPr>
            </a:lvl7pPr>
            <a:lvl8pPr marL="3352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 "/>
              <a:defRPr sz="1800">
                <a:solidFill>
                  <a:srgbClr val="4D4D4D"/>
                </a:solidFill>
                <a:latin typeface="+mn-lt"/>
              </a:defRPr>
            </a:lvl8pPr>
            <a:lvl9pPr marL="3810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 "/>
              <a:defRPr sz="1800">
                <a:solidFill>
                  <a:srgbClr val="4D4D4D"/>
                </a:solidFill>
                <a:latin typeface="+mn-lt"/>
              </a:defRPr>
            </a:lvl9pPr>
          </a:lstStyle>
          <a:p>
            <a:r>
              <a:rPr lang="en-GB" sz="1800" b="0" kern="0" noProof="0" dirty="0"/>
              <a:t>But how do we find good clusters?</a:t>
            </a:r>
          </a:p>
        </p:txBody>
      </p:sp>
    </p:spTree>
    <p:extLst>
      <p:ext uri="{BB962C8B-B14F-4D97-AF65-F5344CB8AC3E}">
        <p14:creationId xmlns:p14="http://schemas.microsoft.com/office/powerpoint/2010/main" val="4208393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" grpId="0" animBg="1"/>
      <p:bldP spid="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81E116-EFD2-E439-2A50-678DCA777A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0D6474CB-E06F-039E-CB82-DE4F1F035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K-Means Clustering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platzhalter 4">
                <a:extLst>
                  <a:ext uri="{FF2B5EF4-FFF2-40B4-BE49-F238E27FC236}">
                    <a16:creationId xmlns:a16="http://schemas.microsoft.com/office/drawing/2014/main" id="{A57117E4-9D78-766A-D2EC-B27E78E122A2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719670" y="914400"/>
                <a:ext cx="10657417" cy="5178896"/>
              </a:xfrm>
            </p:spPr>
            <p:txBody>
              <a:bodyPr anchor="t"/>
              <a:lstStyle/>
              <a:p>
                <a:pPr marL="0" indent="0">
                  <a:buNone/>
                </a:pPr>
                <a:r>
                  <a:rPr lang="en-GB" noProof="0" dirty="0">
                    <a:cs typeface="Arial"/>
                  </a:rPr>
                  <a:t>The </a:t>
                </a:r>
                <a:r>
                  <a:rPr lang="en-GB" b="1" noProof="0" dirty="0">
                    <a:cs typeface="Arial"/>
                  </a:rPr>
                  <a:t>Lloyd-algorithm </a:t>
                </a:r>
                <a:r>
                  <a:rPr lang="en-GB" noProof="0" dirty="0">
                    <a:cs typeface="Arial"/>
                  </a:rPr>
                  <a:t>is the most common way to find a solution for </a:t>
                </a:r>
                <a14:m>
                  <m:oMath xmlns:m="http://schemas.openxmlformats.org/officeDocument/2006/math">
                    <m:r>
                      <a:rPr lang="en-GB" i="1" noProof="0" smtClean="0">
                        <a:latin typeface="Cambria Math" panose="02040503050406030204" pitchFamily="18" charset="0"/>
                        <a:cs typeface="Arial"/>
                      </a:rPr>
                      <m:t>𝑘</m:t>
                    </m:r>
                  </m:oMath>
                </a14:m>
                <a:r>
                  <a:rPr lang="en-GB" noProof="0" dirty="0">
                    <a:cs typeface="Arial"/>
                  </a:rPr>
                  <a:t>-means. </a:t>
                </a:r>
                <a:br>
                  <a:rPr lang="en-GB" noProof="0" dirty="0">
                    <a:cs typeface="Arial"/>
                  </a:rPr>
                </a:br>
                <a:r>
                  <a:rPr lang="en-GB" noProof="0" dirty="0">
                    <a:cs typeface="Arial"/>
                  </a:rPr>
                  <a:t>However, the problem is NP-hard, which is why the algorithm only gives an approximation for the best result.</a:t>
                </a:r>
              </a:p>
            </p:txBody>
          </p:sp>
        </mc:Choice>
        <mc:Fallback>
          <p:sp>
            <p:nvSpPr>
              <p:cNvPr id="5" name="Textplatzhalter 4">
                <a:extLst>
                  <a:ext uri="{FF2B5EF4-FFF2-40B4-BE49-F238E27FC236}">
                    <a16:creationId xmlns:a16="http://schemas.microsoft.com/office/drawing/2014/main" id="{A57117E4-9D78-766A-D2EC-B27E78E122A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719670" y="914400"/>
                <a:ext cx="10657417" cy="5178896"/>
              </a:xfrm>
              <a:blipFill>
                <a:blip r:embed="rId2"/>
                <a:stretch>
                  <a:fillRect l="-572" t="-471" r="-97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1" name="Folienzoom 10">
                <a:extLst>
                  <a:ext uri="{FF2B5EF4-FFF2-40B4-BE49-F238E27FC236}">
                    <a16:creationId xmlns:a16="http://schemas.microsoft.com/office/drawing/2014/main" id="{CD76F9C6-EE7B-BF86-E843-2BC1520C768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29738339"/>
                  </p:ext>
                </p:extLst>
              </p:nvPr>
            </p:nvGraphicFramePr>
            <p:xfrm>
              <a:off x="1989836" y="2109302"/>
              <a:ext cx="5076789" cy="2850128"/>
            </p:xfrm>
            <a:graphic>
              <a:graphicData uri="http://schemas.microsoft.com/office/powerpoint/2016/slidezoom">
                <pslz:sldZm>
                  <pslz:sldZmObj sldId="469" cId="679379411">
                    <pslz:zmPr id="{1DCEC7F1-3649-4DF5-B513-00227F4E5CFD}" transitionDur="1000" showBg="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5076789" cy="2850128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1" name="Folienzoom 10">
                <a:extLst>
                  <a:ext uri="{FF2B5EF4-FFF2-40B4-BE49-F238E27FC236}">
                    <a16:creationId xmlns:a16="http://schemas.microsoft.com/office/drawing/2014/main" id="{CD76F9C6-EE7B-BF86-E843-2BC1520C768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89836" y="2109302"/>
                <a:ext cx="5076789" cy="2850128"/>
              </a:xfrm>
              <a:prstGeom prst="rect">
                <a:avLst/>
              </a:prstGeom>
            </p:spPr>
          </p:pic>
        </mc:Fallback>
      </mc:AlternateContent>
      <p:sp>
        <p:nvSpPr>
          <p:cNvPr id="2" name="Sprechblase: rechteckig 1">
            <a:extLst>
              <a:ext uri="{FF2B5EF4-FFF2-40B4-BE49-F238E27FC236}">
                <a16:creationId xmlns:a16="http://schemas.microsoft.com/office/drawing/2014/main" id="{714A6CFC-E798-FB7E-C077-488AA57A623C}"/>
              </a:ext>
            </a:extLst>
          </p:cNvPr>
          <p:cNvSpPr/>
          <p:nvPr/>
        </p:nvSpPr>
        <p:spPr bwMode="auto">
          <a:xfrm>
            <a:off x="555557" y="4883500"/>
            <a:ext cx="3397966" cy="851475"/>
          </a:xfrm>
          <a:prstGeom prst="wedgeRectCallout">
            <a:avLst>
              <a:gd name="adj1" fmla="val 29067"/>
              <a:gd name="adj2" fmla="val -115289"/>
            </a:avLst>
          </a:prstGeom>
          <a:solidFill>
            <a:schemeClr val="bg1"/>
          </a:solidFill>
          <a:ln w="12700" cap="flat" cmpd="sng" algn="ctr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>
                <a:srgbClr val="063D79"/>
              </a:buClr>
              <a:buSzPct val="80000"/>
              <a:buFont typeface="Wingdings" panose="05000000000000000000" pitchFamily="2" charset="2"/>
              <a:buNone/>
              <a:tabLst/>
              <a:defRPr/>
            </a:pPr>
            <a:r>
              <a:rPr lang="en-GB" sz="1600" b="0" kern="0" noProof="0" dirty="0">
                <a:latin typeface="+mn-lt"/>
                <a:cs typeface="Arial"/>
              </a:rPr>
              <a:t>Steps 2-3 are done iteratively until the cluster assignment does not change anymore.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DA678B1A-B5B0-8125-122C-82300129EBDF}"/>
              </a:ext>
            </a:extLst>
          </p:cNvPr>
          <p:cNvSpPr txBox="1"/>
          <p:nvPr/>
        </p:nvSpPr>
        <p:spPr>
          <a:xfrm>
            <a:off x="7779233" y="4898068"/>
            <a:ext cx="3131423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b="0" noProof="0" dirty="0">
                <a:latin typeface="+mn-lt"/>
              </a:rPr>
              <a:t>By </a:t>
            </a:r>
            <a:r>
              <a:rPr lang="en-GB" sz="1050" b="0" noProof="0" dirty="0" err="1">
                <a:latin typeface="+mn-lt"/>
              </a:rPr>
              <a:t>Chire</a:t>
            </a:r>
            <a:r>
              <a:rPr lang="en-GB" sz="1050" b="0" noProof="0" dirty="0">
                <a:latin typeface="+mn-lt"/>
              </a:rPr>
              <a:t> - Own work, CC BY-SA 4.0, https://commons.wikimedia.org/w/index.php?curid=59409335</a:t>
            </a:r>
          </a:p>
        </p:txBody>
      </p:sp>
      <p:pic>
        <p:nvPicPr>
          <p:cNvPr id="6" name="Grafik 5" descr="Ein Bild, das Text, Screenshot, Diagramm, Reihe enthält.&#10;&#10;Automatisch generierte Beschreibung">
            <a:extLst>
              <a:ext uri="{FF2B5EF4-FFF2-40B4-BE49-F238E27FC236}">
                <a16:creationId xmlns:a16="http://schemas.microsoft.com/office/drawing/2014/main" id="{CFD24E30-32E1-01D2-9473-0DC5D10D65E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8061" y="2109302"/>
            <a:ext cx="2787589" cy="2708818"/>
          </a:xfrm>
          <a:prstGeom prst="rect">
            <a:avLst/>
          </a:prstGeom>
        </p:spPr>
      </p:pic>
      <p:sp>
        <p:nvSpPr>
          <p:cNvPr id="7" name="Sprechblase: rechteckig 6">
            <a:extLst>
              <a:ext uri="{FF2B5EF4-FFF2-40B4-BE49-F238E27FC236}">
                <a16:creationId xmlns:a16="http://schemas.microsoft.com/office/drawing/2014/main" id="{29C7391D-823E-35B9-F53D-82732B3370AA}"/>
              </a:ext>
            </a:extLst>
          </p:cNvPr>
          <p:cNvSpPr/>
          <p:nvPr/>
        </p:nvSpPr>
        <p:spPr bwMode="auto">
          <a:xfrm>
            <a:off x="5181844" y="5318115"/>
            <a:ext cx="2597389" cy="577081"/>
          </a:xfrm>
          <a:prstGeom prst="wedgeRectCallout">
            <a:avLst>
              <a:gd name="adj1" fmla="val -52303"/>
              <a:gd name="adj2" fmla="val -146146"/>
            </a:avLst>
          </a:prstGeom>
          <a:solidFill>
            <a:schemeClr val="bg1"/>
          </a:solidFill>
          <a:ln w="12700" cap="flat" cmpd="sng" algn="ctr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>
                <a:srgbClr val="063D79"/>
              </a:buClr>
              <a:buSzPct val="80000"/>
              <a:buFont typeface="Wingdings" panose="05000000000000000000" pitchFamily="2" charset="2"/>
              <a:buNone/>
              <a:tabLst/>
              <a:defRPr/>
            </a:pPr>
            <a:r>
              <a:rPr lang="en-GB" sz="1600" b="0" kern="0" noProof="0" dirty="0">
                <a:latin typeface="+mn-lt"/>
                <a:cs typeface="Arial"/>
              </a:rPr>
              <a:t>But how can we do that homomorphically?</a:t>
            </a:r>
          </a:p>
        </p:txBody>
      </p:sp>
    </p:spTree>
    <p:extLst>
      <p:ext uri="{BB962C8B-B14F-4D97-AF65-F5344CB8AC3E}">
        <p14:creationId xmlns:p14="http://schemas.microsoft.com/office/powerpoint/2010/main" val="2130433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C3FCA6-1B91-1661-3ADD-DF3E749B0E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89B5DC88-EDDD-449F-45B5-EA69A85212E1}"/>
              </a:ext>
            </a:extLst>
          </p:cNvPr>
          <p:cNvSpPr txBox="1">
            <a:spLocks/>
          </p:cNvSpPr>
          <p:nvPr/>
        </p:nvSpPr>
        <p:spPr bwMode="auto">
          <a:xfrm>
            <a:off x="0" y="1"/>
            <a:ext cx="12192000" cy="6858000"/>
          </a:xfrm>
          <a:prstGeom prst="rect">
            <a:avLst/>
          </a:prstGeom>
          <a:solidFill>
            <a:schemeClr val="accent5"/>
          </a:solidFill>
          <a:ln w="9525">
            <a:noFill/>
            <a:miter lim="800000"/>
          </a:ln>
          <a:effectLst/>
        </p:spPr>
        <p:txBody>
          <a:bodyPr vert="horz" wrap="square" lIns="92075" tIns="46038" rIns="92075" bIns="46038" numCol="1" anchor="ctr" anchorCtr="0" compatLnSpc="1"/>
          <a:lstStyle>
            <a:lvl1pPr marL="342900" indent="-342900" algn="l" rtl="0" eaLnBrk="1" fontAlgn="base" hangingPunct="1">
              <a:spcBef>
                <a:spcPts val="1200"/>
              </a:spcBef>
              <a:spcAft>
                <a:spcPts val="600"/>
              </a:spcAft>
              <a:buClr>
                <a:srgbClr val="063D79"/>
              </a:buClr>
              <a:buSzPct val="80000"/>
              <a:buFont typeface="Wingdings" panose="05000000000000000000" pitchFamily="2" charset="2"/>
              <a:buChar char="Ø"/>
              <a:defRPr sz="20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ts val="600"/>
              </a:spcBef>
              <a:spcAft>
                <a:spcPts val="600"/>
              </a:spcAft>
              <a:buClr>
                <a:srgbClr val="063D79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tx2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ts val="600"/>
              </a:spcBef>
              <a:spcAft>
                <a:spcPts val="600"/>
              </a:spcAft>
              <a:buClr>
                <a:srgbClr val="063D79"/>
              </a:buClr>
              <a:buChar char="–"/>
              <a:defRPr sz="1600">
                <a:solidFill>
                  <a:schemeClr val="tx2"/>
                </a:solidFill>
                <a:latin typeface="+mn-lt"/>
              </a:defRPr>
            </a:lvl3pPr>
            <a:lvl4pPr marL="1562100" indent="-228600" algn="l" rtl="0" eaLnBrk="1" fontAlgn="base" hangingPunct="1">
              <a:spcBef>
                <a:spcPts val="600"/>
              </a:spcBef>
              <a:spcAft>
                <a:spcPts val="600"/>
              </a:spcAft>
              <a:buClr>
                <a:srgbClr val="063D79"/>
              </a:buClr>
              <a:buFont typeface="Wingdings" panose="05000000000000000000" pitchFamily="2" charset="2"/>
              <a:buChar char="§"/>
              <a:defRPr sz="1600">
                <a:solidFill>
                  <a:schemeClr val="tx2"/>
                </a:solidFill>
                <a:latin typeface="+mn-lt"/>
              </a:defRPr>
            </a:lvl4pPr>
            <a:lvl5pPr marL="1981200" indent="-228600" algn="l" rtl="0" eaLnBrk="1" fontAlgn="base" hangingPunct="1">
              <a:spcBef>
                <a:spcPts val="600"/>
              </a:spcBef>
              <a:spcAft>
                <a:spcPts val="600"/>
              </a:spcAft>
              <a:buClr>
                <a:srgbClr val="063D79"/>
              </a:buClr>
              <a:buChar char=" "/>
              <a:defRPr sz="1600" baseline="0">
                <a:solidFill>
                  <a:schemeClr val="tx2"/>
                </a:solidFill>
                <a:latin typeface="+mn-lt"/>
              </a:defRPr>
            </a:lvl5pPr>
            <a:lvl6pPr marL="2438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 "/>
              <a:defRPr sz="2000">
                <a:solidFill>
                  <a:srgbClr val="4D4D4D"/>
                </a:solidFill>
                <a:latin typeface="+mn-lt"/>
              </a:defRPr>
            </a:lvl6pPr>
            <a:lvl7pPr marL="2895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 "/>
              <a:defRPr sz="2000">
                <a:solidFill>
                  <a:srgbClr val="4D4D4D"/>
                </a:solidFill>
                <a:latin typeface="+mn-lt"/>
              </a:defRPr>
            </a:lvl7pPr>
            <a:lvl8pPr marL="3352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 "/>
              <a:defRPr sz="2000">
                <a:solidFill>
                  <a:srgbClr val="4D4D4D"/>
                </a:solidFill>
                <a:latin typeface="+mn-lt"/>
              </a:defRPr>
            </a:lvl8pPr>
            <a:lvl9pPr marL="3810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 "/>
              <a:defRPr sz="2000">
                <a:solidFill>
                  <a:srgbClr val="4D4D4D"/>
                </a:solidFill>
                <a:latin typeface="+mn-lt"/>
              </a:defRPr>
            </a:lvl9pPr>
          </a:lstStyle>
          <a:p>
            <a:pPr marL="0" indent="0">
              <a:buNone/>
            </a:pPr>
            <a:endParaRPr lang="en-GB" b="0" kern="0" noProof="0" dirty="0">
              <a:cs typeface="Arial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1E27AC93-994A-03C6-269F-87C33E6A6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K-Means Clustering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 Placeholder 7">
                <a:extLst>
                  <a:ext uri="{FF2B5EF4-FFF2-40B4-BE49-F238E27FC236}">
                    <a16:creationId xmlns:a16="http://schemas.microsoft.com/office/drawing/2014/main" id="{0CD052A6-BE06-0A2F-C4B6-4DE5D002764D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1985304" y="30163"/>
                <a:ext cx="8126147" cy="6858000"/>
              </a:xfrm>
              <a:prstGeom prst="rect">
                <a:avLst/>
              </a:prstGeom>
              <a:solidFill>
                <a:schemeClr val="accent5"/>
              </a:solidFill>
              <a:ln w="9525">
                <a:noFill/>
                <a:miter lim="800000"/>
              </a:ln>
              <a:effectLst/>
            </p:spPr>
            <p:txBody>
              <a:bodyPr vert="horz" wrap="square" lIns="92075" tIns="46038" rIns="92075" bIns="46038" numCol="1" anchor="ctr" anchorCtr="0" compatLnSpc="1"/>
              <a:lstStyle>
                <a:lvl1pPr marL="342900" indent="-342900" algn="l" rtl="0" eaLnBrk="1" fontAlgn="base" hangingPunct="1">
                  <a:spcBef>
                    <a:spcPts val="1200"/>
                  </a:spcBef>
                  <a:spcAft>
                    <a:spcPts val="600"/>
                  </a:spcAft>
                  <a:buClr>
                    <a:srgbClr val="063D79"/>
                  </a:buClr>
                  <a:buSzPct val="80000"/>
                  <a:buFont typeface="Wingdings" panose="05000000000000000000" pitchFamily="2" charset="2"/>
                  <a:buChar char="Ø"/>
                  <a:defRPr sz="20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1" fontAlgn="base" hangingPunct="1">
                  <a:spcBef>
                    <a:spcPts val="600"/>
                  </a:spcBef>
                  <a:spcAft>
                    <a:spcPts val="600"/>
                  </a:spcAft>
                  <a:buClr>
                    <a:srgbClr val="063D79"/>
                  </a:buClr>
                  <a:buSzPct val="100000"/>
                  <a:buFont typeface="Arial" panose="020B0604020202020204" pitchFamily="34" charset="0"/>
                  <a:buChar char="•"/>
                  <a:defRPr sz="1800">
                    <a:solidFill>
                      <a:schemeClr val="tx2"/>
                    </a:solidFill>
                    <a:latin typeface="+mn-lt"/>
                  </a:defRPr>
                </a:lvl2pPr>
                <a:lvl3pPr marL="1143000" indent="-228600" algn="l" rtl="0" eaLnBrk="1" fontAlgn="base" hangingPunct="1">
                  <a:spcBef>
                    <a:spcPts val="600"/>
                  </a:spcBef>
                  <a:spcAft>
                    <a:spcPts val="600"/>
                  </a:spcAft>
                  <a:buClr>
                    <a:srgbClr val="063D79"/>
                  </a:buClr>
                  <a:buChar char="–"/>
                  <a:defRPr sz="1600">
                    <a:solidFill>
                      <a:schemeClr val="tx2"/>
                    </a:solidFill>
                    <a:latin typeface="+mn-lt"/>
                  </a:defRPr>
                </a:lvl3pPr>
                <a:lvl4pPr marL="1562100" indent="-228600" algn="l" rtl="0" eaLnBrk="1" fontAlgn="base" hangingPunct="1">
                  <a:spcBef>
                    <a:spcPts val="600"/>
                  </a:spcBef>
                  <a:spcAft>
                    <a:spcPts val="600"/>
                  </a:spcAft>
                  <a:buClr>
                    <a:srgbClr val="063D79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2"/>
                    </a:solidFill>
                    <a:latin typeface="+mn-lt"/>
                  </a:defRPr>
                </a:lvl4pPr>
                <a:lvl5pPr marL="1981200" indent="-228600" algn="l" rtl="0" eaLnBrk="1" fontAlgn="base" hangingPunct="1">
                  <a:spcBef>
                    <a:spcPts val="600"/>
                  </a:spcBef>
                  <a:spcAft>
                    <a:spcPts val="600"/>
                  </a:spcAft>
                  <a:buClr>
                    <a:srgbClr val="063D79"/>
                  </a:buClr>
                  <a:buChar char=" "/>
                  <a:defRPr sz="1600" baseline="0">
                    <a:solidFill>
                      <a:schemeClr val="tx2"/>
                    </a:solidFill>
                    <a:latin typeface="+mn-lt"/>
                  </a:defRPr>
                </a:lvl5pPr>
                <a:lvl6pPr marL="24384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 "/>
                  <a:defRPr sz="2000">
                    <a:solidFill>
                      <a:srgbClr val="4D4D4D"/>
                    </a:solidFill>
                    <a:latin typeface="+mn-lt"/>
                  </a:defRPr>
                </a:lvl6pPr>
                <a:lvl7pPr marL="28956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 "/>
                  <a:defRPr sz="2000">
                    <a:solidFill>
                      <a:srgbClr val="4D4D4D"/>
                    </a:solidFill>
                    <a:latin typeface="+mn-lt"/>
                  </a:defRPr>
                </a:lvl7pPr>
                <a:lvl8pPr marL="33528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 "/>
                  <a:defRPr sz="2000">
                    <a:solidFill>
                      <a:srgbClr val="4D4D4D"/>
                    </a:solidFill>
                    <a:latin typeface="+mn-lt"/>
                  </a:defRPr>
                </a:lvl8pPr>
                <a:lvl9pPr marL="3810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 "/>
                  <a:defRPr sz="2000">
                    <a:solidFill>
                      <a:srgbClr val="4D4D4D"/>
                    </a:solidFill>
                    <a:latin typeface="+mn-lt"/>
                  </a:defRPr>
                </a:lvl9pPr>
              </a:lstStyle>
              <a:p>
                <a:pPr marL="0" indent="0">
                  <a:buNone/>
                </a:pPr>
                <a:r>
                  <a:rPr lang="en-GB" b="1" kern="0" noProof="0" dirty="0">
                    <a:cs typeface="Arial"/>
                  </a:rPr>
                  <a:t>Steps</a:t>
                </a:r>
                <a:br>
                  <a:rPr lang="en-GB" b="1" kern="0" noProof="0" dirty="0">
                    <a:cs typeface="Arial"/>
                  </a:rPr>
                </a:br>
                <a:r>
                  <a:rPr lang="en-GB" b="0" kern="0" noProof="0" dirty="0">
                    <a:cs typeface="Arial"/>
                  </a:rPr>
                  <a:t>Input: Dataset </a:t>
                </a:r>
                <a14:m>
                  <m:oMath xmlns:m="http://schemas.openxmlformats.org/officeDocument/2006/math">
                    <m:r>
                      <a:rPr lang="en-GB" b="0" i="1" noProof="0" smtClean="0">
                        <a:latin typeface="Cambria Math" panose="02040503050406030204" pitchFamily="18" charset="0"/>
                        <a:cs typeface="Arial"/>
                      </a:rPr>
                      <m:t>{</m:t>
                    </m:r>
                    <m:sSub>
                      <m:sSubPr>
                        <m:ctrlPr>
                          <a:rPr lang="en-GB" b="0" i="1" noProof="0" smtClean="0"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en-GB" b="0" i="1" noProof="0" smtClean="0">
                            <a:latin typeface="Cambria Math" panose="02040503050406030204" pitchFamily="18" charset="0"/>
                            <a:cs typeface="Arial"/>
                          </a:rPr>
                          <m:t>𝑑</m:t>
                        </m:r>
                      </m:e>
                      <m:sub>
                        <m:r>
                          <a:rPr lang="en-GB" b="0" i="1" noProof="0" smtClean="0">
                            <a:latin typeface="Cambria Math" panose="02040503050406030204" pitchFamily="18" charset="0"/>
                            <a:cs typeface="Arial"/>
                          </a:rPr>
                          <m:t>1</m:t>
                        </m:r>
                      </m:sub>
                    </m:sSub>
                    <m:r>
                      <a:rPr lang="en-GB" b="0" i="1" noProof="0" smtClean="0">
                        <a:latin typeface="Cambria Math" panose="02040503050406030204" pitchFamily="18" charset="0"/>
                        <a:cs typeface="Arial"/>
                      </a:rPr>
                      <m:t>, …</m:t>
                    </m:r>
                    <m:sSub>
                      <m:sSubPr>
                        <m:ctrlPr>
                          <a:rPr lang="en-GB" b="0" i="1" noProof="0" smtClean="0"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en-GB" b="0" i="1" noProof="0" smtClean="0">
                            <a:latin typeface="Cambria Math" panose="02040503050406030204" pitchFamily="18" charset="0"/>
                            <a:cs typeface="Arial"/>
                          </a:rPr>
                          <m:t>𝑑</m:t>
                        </m:r>
                      </m:e>
                      <m:sub>
                        <m:r>
                          <a:rPr lang="en-GB" b="0" i="1" noProof="0" smtClean="0">
                            <a:latin typeface="Cambria Math" panose="02040503050406030204" pitchFamily="18" charset="0"/>
                            <a:cs typeface="Arial"/>
                          </a:rPr>
                          <m:t>𝑛</m:t>
                        </m:r>
                      </m:sub>
                    </m:sSub>
                    <m:r>
                      <a:rPr lang="en-GB" b="0" i="1" noProof="0" smtClean="0">
                        <a:latin typeface="Cambria Math" panose="02040503050406030204" pitchFamily="18" charset="0"/>
                        <a:cs typeface="Arial"/>
                      </a:rPr>
                      <m:t>}</m:t>
                    </m:r>
                  </m:oMath>
                </a14:m>
                <a:r>
                  <a:rPr lang="en-GB" b="0" kern="0" noProof="0" dirty="0">
                    <a:cs typeface="Arial"/>
                  </a:rPr>
                  <a:t> and </a:t>
                </a:r>
                <a14:m>
                  <m:oMath xmlns:m="http://schemas.openxmlformats.org/officeDocument/2006/math">
                    <m:r>
                      <a:rPr lang="en-GB" b="0" i="1" kern="0" noProof="0" smtClean="0">
                        <a:latin typeface="Cambria Math" panose="02040503050406030204" pitchFamily="18" charset="0"/>
                        <a:cs typeface="Arial"/>
                      </a:rPr>
                      <m:t>𝑘</m:t>
                    </m:r>
                  </m:oMath>
                </a14:m>
                <a:endParaRPr lang="en-GB" b="0" kern="0" noProof="0" dirty="0">
                  <a:cs typeface="Arial"/>
                </a:endParaRP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GB" kern="0" noProof="0" dirty="0">
                    <a:cs typeface="Arial"/>
                  </a:rPr>
                  <a:t>Initialization</a:t>
                </a:r>
                <a:br>
                  <a:rPr lang="en-GB" b="0" kern="0" noProof="0" dirty="0">
                    <a:cs typeface="Arial"/>
                  </a:rPr>
                </a:br>
                <a:r>
                  <a:rPr lang="en-GB" b="0" kern="0" noProof="0" dirty="0">
                    <a:cs typeface="Arial"/>
                  </a:rPr>
                  <a:t>Choose </a:t>
                </a:r>
                <a14:m>
                  <m:oMath xmlns:m="http://schemas.openxmlformats.org/officeDocument/2006/math">
                    <m:r>
                      <a:rPr lang="en-GB" b="0" i="1" kern="0" noProof="0" smtClean="0">
                        <a:latin typeface="Cambria Math" panose="02040503050406030204" pitchFamily="18" charset="0"/>
                        <a:cs typeface="Arial"/>
                      </a:rPr>
                      <m:t>𝑘</m:t>
                    </m:r>
                  </m:oMath>
                </a14:m>
                <a:r>
                  <a:rPr lang="en-GB" b="0" kern="0" noProof="0" dirty="0">
                    <a:cs typeface="Arial"/>
                  </a:rPr>
                  <a:t> random cluster heads:</a:t>
                </a:r>
                <a:br>
                  <a:rPr lang="en-GB" b="0" kern="0" noProof="0" dirty="0">
                    <a:cs typeface="Arial"/>
                  </a:rPr>
                </a:br>
                <a14:m>
                  <m:oMath xmlns:m="http://schemas.openxmlformats.org/officeDocument/2006/math">
                    <m:d>
                      <m:dPr>
                        <m:ctrlPr>
                          <a:rPr lang="en-GB" b="0" i="1" kern="0" noProof="0" smtClean="0">
                            <a:latin typeface="Cambria Math" panose="02040503050406030204" pitchFamily="18" charset="0"/>
                            <a:cs typeface="Arial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GB" b="0" i="1" kern="0" noProof="0" smtClean="0">
                                <a:latin typeface="Cambria Math" panose="02040503050406030204" pitchFamily="18" charset="0"/>
                                <a:cs typeface="Arial"/>
                              </a:rPr>
                            </m:ctrlPr>
                          </m:sSubSupPr>
                          <m:e>
                            <m:r>
                              <a:rPr lang="en-GB" b="0" i="1" kern="0" noProof="0" smtClean="0">
                                <a:latin typeface="Cambria Math" panose="02040503050406030204" pitchFamily="18" charset="0"/>
                                <a:cs typeface="Arial"/>
                              </a:rPr>
                              <m:t>𝑧</m:t>
                            </m:r>
                          </m:e>
                          <m:sub>
                            <m:r>
                              <a:rPr lang="en-GB" b="0" i="1" kern="0" noProof="0" smtClean="0">
                                <a:latin typeface="Cambria Math" panose="02040503050406030204" pitchFamily="18" charset="0"/>
                                <a:cs typeface="Arial"/>
                              </a:rPr>
                              <m:t>1</m:t>
                            </m:r>
                          </m:sub>
                          <m:sup>
                            <m:d>
                              <m:dPr>
                                <m:ctrlPr>
                                  <a:rPr lang="en-GB" b="0" i="1" kern="0" noProof="0" smtClean="0">
                                    <a:latin typeface="Cambria Math" panose="02040503050406030204" pitchFamily="18" charset="0"/>
                                    <a:cs typeface="Arial"/>
                                  </a:rPr>
                                </m:ctrlPr>
                              </m:dPr>
                              <m:e>
                                <m:r>
                                  <a:rPr lang="en-GB" b="0" i="1" kern="0" noProof="0" smtClean="0">
                                    <a:latin typeface="Cambria Math" panose="02040503050406030204" pitchFamily="18" charset="0"/>
                                    <a:cs typeface="Arial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  <m:r>
                          <a:rPr lang="en-GB" b="0" i="1" kern="0" noProof="0" smtClean="0">
                            <a:latin typeface="Cambria Math" panose="02040503050406030204" pitchFamily="18" charset="0"/>
                            <a:cs typeface="Arial"/>
                          </a:rPr>
                          <m:t>,…,</m:t>
                        </m:r>
                        <m:sSubSup>
                          <m:sSubSupPr>
                            <m:ctrlPr>
                              <a:rPr lang="en-GB" b="0" i="1" kern="0" noProof="0" smtClean="0">
                                <a:latin typeface="Cambria Math" panose="02040503050406030204" pitchFamily="18" charset="0"/>
                                <a:cs typeface="Arial"/>
                              </a:rPr>
                            </m:ctrlPr>
                          </m:sSubSupPr>
                          <m:e>
                            <m:r>
                              <a:rPr lang="en-GB" b="0" i="1" kern="0" noProof="0" smtClean="0">
                                <a:latin typeface="Cambria Math" panose="02040503050406030204" pitchFamily="18" charset="0"/>
                                <a:cs typeface="Arial"/>
                              </a:rPr>
                              <m:t>𝑧</m:t>
                            </m:r>
                          </m:e>
                          <m:sub>
                            <m:r>
                              <a:rPr lang="en-GB" b="0" i="1" kern="0" noProof="0" smtClean="0">
                                <a:latin typeface="Cambria Math" panose="02040503050406030204" pitchFamily="18" charset="0"/>
                                <a:cs typeface="Arial"/>
                              </a:rPr>
                              <m:t>𝑘</m:t>
                            </m:r>
                          </m:sub>
                          <m:sup>
                            <m:d>
                              <m:dPr>
                                <m:ctrlPr>
                                  <a:rPr lang="en-GB" b="0" i="1" kern="0" noProof="0" smtClean="0">
                                    <a:latin typeface="Cambria Math" panose="02040503050406030204" pitchFamily="18" charset="0"/>
                                    <a:cs typeface="Arial"/>
                                  </a:rPr>
                                </m:ctrlPr>
                              </m:dPr>
                              <m:e>
                                <m:r>
                                  <a:rPr lang="en-GB" b="0" i="1" kern="0" noProof="0" smtClean="0">
                                    <a:latin typeface="Cambria Math" panose="02040503050406030204" pitchFamily="18" charset="0"/>
                                    <a:cs typeface="Arial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</m:e>
                    </m:d>
                    <m:r>
                      <a:rPr lang="en-GB" b="0" i="1" kern="0" noProof="0" smtClean="0">
                        <a:latin typeface="Cambria Math" panose="02040503050406030204" pitchFamily="18" charset="0"/>
                        <a:cs typeface="Arial"/>
                      </a:rPr>
                      <m:t>, </m:t>
                    </m:r>
                    <m:sSubSup>
                      <m:sSubSupPr>
                        <m:ctrlPr>
                          <a:rPr lang="en-GB" b="0" i="1" kern="0" noProof="0" smtClean="0">
                            <a:latin typeface="Cambria Math" panose="02040503050406030204" pitchFamily="18" charset="0"/>
                            <a:cs typeface="Arial"/>
                          </a:rPr>
                        </m:ctrlPr>
                      </m:sSubSupPr>
                      <m:e>
                        <m:r>
                          <a:rPr lang="en-GB" b="0" i="1" kern="0" noProof="0" smtClean="0">
                            <a:latin typeface="Cambria Math" panose="02040503050406030204" pitchFamily="18" charset="0"/>
                            <a:cs typeface="Arial"/>
                          </a:rPr>
                          <m:t>𝑧</m:t>
                        </m:r>
                      </m:e>
                      <m:sub>
                        <m:r>
                          <a:rPr lang="en-GB" b="0" i="1" kern="0" noProof="0" smtClean="0">
                            <a:latin typeface="Cambria Math" panose="02040503050406030204" pitchFamily="18" charset="0"/>
                            <a:cs typeface="Arial"/>
                          </a:rPr>
                          <m:t>𝑖</m:t>
                        </m:r>
                      </m:sub>
                      <m:sup>
                        <m:r>
                          <a:rPr lang="en-GB" b="0" i="1" kern="0" noProof="0" smtClean="0">
                            <a:latin typeface="Cambria Math" panose="02040503050406030204" pitchFamily="18" charset="0"/>
                            <a:cs typeface="Arial"/>
                          </a:rPr>
                          <m:t>(1)</m:t>
                        </m:r>
                      </m:sup>
                    </m:sSubSup>
                    <m:r>
                      <a:rPr lang="en-GB" b="0" i="1" kern="0" noProof="0" smtClean="0">
                        <a:latin typeface="Cambria Math" panose="02040503050406030204" pitchFamily="18" charset="0"/>
                        <a:cs typeface="Arial"/>
                      </a:rPr>
                      <m:t>∈</m:t>
                    </m:r>
                    <m:r>
                      <a:rPr lang="en-GB" b="0" i="1" noProof="0" smtClean="0">
                        <a:latin typeface="Cambria Math" panose="02040503050406030204" pitchFamily="18" charset="0"/>
                        <a:cs typeface="Arial"/>
                      </a:rPr>
                      <m:t>{</m:t>
                    </m:r>
                    <m:sSub>
                      <m:sSubPr>
                        <m:ctrlPr>
                          <a:rPr lang="en-GB" b="0" i="1" noProof="0" smtClean="0"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en-GB" b="0" i="1" noProof="0" smtClean="0">
                            <a:latin typeface="Cambria Math" panose="02040503050406030204" pitchFamily="18" charset="0"/>
                            <a:cs typeface="Arial"/>
                          </a:rPr>
                          <m:t>𝑑</m:t>
                        </m:r>
                      </m:e>
                      <m:sub>
                        <m:r>
                          <a:rPr lang="en-GB" b="0" i="1" noProof="0" smtClean="0">
                            <a:latin typeface="Cambria Math" panose="02040503050406030204" pitchFamily="18" charset="0"/>
                            <a:cs typeface="Arial"/>
                          </a:rPr>
                          <m:t>1</m:t>
                        </m:r>
                      </m:sub>
                    </m:sSub>
                    <m:r>
                      <a:rPr lang="en-GB" b="0" i="1" noProof="0" smtClean="0">
                        <a:latin typeface="Cambria Math" panose="02040503050406030204" pitchFamily="18" charset="0"/>
                        <a:cs typeface="Arial"/>
                      </a:rPr>
                      <m:t>, …</m:t>
                    </m:r>
                    <m:sSub>
                      <m:sSubPr>
                        <m:ctrlPr>
                          <a:rPr lang="en-GB" b="0" i="1" noProof="0" smtClean="0"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en-GB" b="0" i="1" noProof="0" smtClean="0">
                            <a:latin typeface="Cambria Math" panose="02040503050406030204" pitchFamily="18" charset="0"/>
                            <a:cs typeface="Arial"/>
                          </a:rPr>
                          <m:t>𝑑</m:t>
                        </m:r>
                      </m:e>
                      <m:sub>
                        <m:r>
                          <a:rPr lang="en-GB" b="0" i="1" noProof="0" smtClean="0">
                            <a:latin typeface="Cambria Math" panose="02040503050406030204" pitchFamily="18" charset="0"/>
                            <a:cs typeface="Arial"/>
                          </a:rPr>
                          <m:t>𝑛</m:t>
                        </m:r>
                      </m:sub>
                    </m:sSub>
                    <m:r>
                      <a:rPr lang="en-GB" b="0" i="1" noProof="0" smtClean="0">
                        <a:latin typeface="Cambria Math" panose="02040503050406030204" pitchFamily="18" charset="0"/>
                        <a:cs typeface="Arial"/>
                      </a:rPr>
                      <m:t>}</m:t>
                    </m:r>
                  </m:oMath>
                </a14:m>
                <a:endParaRPr lang="en-GB" b="0" kern="0" noProof="0" dirty="0">
                  <a:cs typeface="Arial"/>
                </a:endParaRP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GB" kern="0" noProof="0" dirty="0">
                    <a:cs typeface="Arial"/>
                  </a:rPr>
                  <a:t>Assignment</a:t>
                </a:r>
                <a:br>
                  <a:rPr lang="en-GB" kern="0" noProof="0" dirty="0">
                    <a:cs typeface="Arial"/>
                  </a:rPr>
                </a:br>
                <a:r>
                  <a:rPr lang="en-GB" b="0" kern="0" noProof="0" dirty="0">
                    <a:cs typeface="Arial"/>
                  </a:rPr>
                  <a:t>For each datapoint, find the closest cluster head and group all points of one cluster head in a cluster:</a:t>
                </a:r>
                <a:br>
                  <a:rPr lang="en-GB" b="0" kern="0" noProof="0" dirty="0">
                    <a:cs typeface="Arial"/>
                  </a:rPr>
                </a:br>
                <a14:m>
                  <m:oMath xmlns:m="http://schemas.openxmlformats.org/officeDocument/2006/math">
                    <m:sSubSup>
                      <m:sSubSupPr>
                        <m:ctrlPr>
                          <a:rPr lang="en-GB" b="0" i="1" kern="0" noProof="0" smtClean="0">
                            <a:latin typeface="Cambria Math" panose="02040503050406030204" pitchFamily="18" charset="0"/>
                            <a:cs typeface="Arial"/>
                          </a:rPr>
                        </m:ctrlPr>
                      </m:sSubSupPr>
                      <m:e>
                        <m:r>
                          <a:rPr lang="en-GB" b="0" i="1" kern="0" noProof="0" smtClean="0">
                            <a:latin typeface="Cambria Math" panose="02040503050406030204" pitchFamily="18" charset="0"/>
                            <a:cs typeface="Arial"/>
                          </a:rPr>
                          <m:t>𝑆</m:t>
                        </m:r>
                      </m:e>
                      <m:sub>
                        <m:r>
                          <a:rPr lang="en-GB" b="0" i="1" kern="0" noProof="0" smtClean="0">
                            <a:latin typeface="Cambria Math" panose="02040503050406030204" pitchFamily="18" charset="0"/>
                            <a:cs typeface="Arial"/>
                          </a:rPr>
                          <m:t>𝑖</m:t>
                        </m:r>
                      </m:sub>
                      <m:sup>
                        <m:r>
                          <a:rPr lang="en-GB" b="0" i="1" kern="0" noProof="0" smtClean="0">
                            <a:latin typeface="Cambria Math" panose="02040503050406030204" pitchFamily="18" charset="0"/>
                            <a:cs typeface="Arial"/>
                          </a:rPr>
                          <m:t>(</m:t>
                        </m:r>
                        <m:r>
                          <a:rPr lang="en-GB" b="0" i="1" kern="0" noProof="0" smtClean="0">
                            <a:latin typeface="Cambria Math" panose="02040503050406030204" pitchFamily="18" charset="0"/>
                            <a:cs typeface="Arial"/>
                          </a:rPr>
                          <m:t>𝑡</m:t>
                        </m:r>
                        <m:r>
                          <a:rPr lang="en-GB" b="0" i="1" kern="0" noProof="0" smtClean="0">
                            <a:latin typeface="Cambria Math" panose="02040503050406030204" pitchFamily="18" charset="0"/>
                            <a:cs typeface="Arial"/>
                          </a:rPr>
                          <m:t>)</m:t>
                        </m:r>
                      </m:sup>
                    </m:sSubSup>
                    <m:r>
                      <a:rPr lang="en-GB" b="0" i="1" kern="0" noProof="0" smtClean="0">
                        <a:latin typeface="Cambria Math" panose="02040503050406030204" pitchFamily="18" charset="0"/>
                        <a:cs typeface="Arial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GB" b="0" i="1" kern="0" noProof="0" smtClean="0">
                            <a:latin typeface="Cambria Math" panose="02040503050406030204" pitchFamily="18" charset="0"/>
                            <a:cs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b="0" i="1" kern="0" noProof="0" smtClean="0">
                                <a:latin typeface="Cambria Math" panose="02040503050406030204" pitchFamily="18" charset="0"/>
                                <a:cs typeface="Arial"/>
                              </a:rPr>
                            </m:ctrlPr>
                          </m:sSubPr>
                          <m:e>
                            <m:r>
                              <a:rPr lang="en-GB" b="0" i="1" kern="0" noProof="0" smtClean="0">
                                <a:latin typeface="Cambria Math" panose="02040503050406030204" pitchFamily="18" charset="0"/>
                                <a:cs typeface="Arial"/>
                              </a:rPr>
                              <m:t>𝑑</m:t>
                            </m:r>
                          </m:e>
                          <m:sub>
                            <m:r>
                              <a:rPr lang="en-GB" b="0" i="1" kern="0" noProof="0" smtClean="0">
                                <a:latin typeface="Cambria Math" panose="02040503050406030204" pitchFamily="18" charset="0"/>
                                <a:cs typeface="Arial"/>
                              </a:rPr>
                              <m:t>𝑗</m:t>
                            </m:r>
                          </m:sub>
                        </m:sSub>
                        <m:r>
                          <a:rPr lang="en-GB" b="0" i="1" kern="0" noProof="0" smtClean="0">
                            <a:latin typeface="Cambria Math" panose="02040503050406030204" pitchFamily="18" charset="0"/>
                            <a:cs typeface="Arial"/>
                          </a:rPr>
                          <m:t>:</m:t>
                        </m:r>
                        <m:sSup>
                          <m:sSupPr>
                            <m:ctrlPr>
                              <a:rPr lang="en-GB" b="0" i="1" noProof="0" smtClean="0">
                                <a:latin typeface="Cambria Math" panose="02040503050406030204" pitchFamily="18" charset="0"/>
                                <a:cs typeface="Arial"/>
                              </a:rPr>
                            </m:ctrlPr>
                          </m:s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GB" b="0" i="1" noProof="0" smtClean="0">
                                    <a:latin typeface="Cambria Math" panose="02040503050406030204" pitchFamily="18" charset="0"/>
                                    <a:cs typeface="Arial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GB" b="0" i="1" noProof="0" smtClean="0">
                                        <a:latin typeface="Cambria Math" panose="02040503050406030204" pitchFamily="18" charset="0"/>
                                        <a:cs typeface="Arial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noProof="0" smtClean="0">
                                        <a:latin typeface="Cambria Math" panose="02040503050406030204" pitchFamily="18" charset="0"/>
                                        <a:cs typeface="Arial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GB" b="0" i="1" noProof="0" smtClean="0">
                                        <a:latin typeface="Cambria Math" panose="02040503050406030204" pitchFamily="18" charset="0"/>
                                        <a:cs typeface="Arial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en-GB" b="0" i="1" noProof="0" smtClean="0">
                                    <a:latin typeface="Cambria Math" panose="02040503050406030204" pitchFamily="18" charset="0"/>
                                    <a:cs typeface="Arial"/>
                                  </a:rPr>
                                  <m:t>−</m:t>
                                </m:r>
                                <m:sSubSup>
                                  <m:sSubSupPr>
                                    <m:ctrlPr>
                                      <a:rPr lang="en-GB" b="0" i="1" noProof="0" smtClean="0">
                                        <a:latin typeface="Cambria Math" panose="02040503050406030204" pitchFamily="18" charset="0"/>
                                        <a:cs typeface="Arial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0" i="1" noProof="0" smtClean="0">
                                        <a:latin typeface="Cambria Math" panose="02040503050406030204" pitchFamily="18" charset="0"/>
                                        <a:cs typeface="Arial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GB" b="0" i="1" noProof="0" smtClean="0">
                                        <a:latin typeface="Cambria Math" panose="02040503050406030204" pitchFamily="18" charset="0"/>
                                        <a:cs typeface="Arial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GB" b="0" i="1" noProof="0" smtClean="0">
                                        <a:latin typeface="Cambria Math" panose="02040503050406030204" pitchFamily="18" charset="0"/>
                                        <a:cs typeface="Arial"/>
                                      </a:rPr>
                                      <m:t>(1)</m:t>
                                    </m:r>
                                  </m:sup>
                                </m:sSubSup>
                              </m:e>
                            </m:d>
                          </m:e>
                          <m:sup>
                            <m:r>
                              <a:rPr lang="en-GB" b="0" i="1" noProof="0" smtClean="0">
                                <a:latin typeface="Cambria Math" panose="02040503050406030204" pitchFamily="18" charset="0"/>
                                <a:cs typeface="Arial"/>
                              </a:rPr>
                              <m:t>2</m:t>
                            </m:r>
                          </m:sup>
                        </m:sSup>
                        <m:r>
                          <a:rPr lang="en-GB" b="0" i="1" noProof="0" smtClean="0">
                            <a:latin typeface="Cambria Math" panose="02040503050406030204" pitchFamily="18" charset="0"/>
                            <a:cs typeface="Arial"/>
                          </a:rPr>
                          <m:t>≤</m:t>
                        </m:r>
                        <m:sSup>
                          <m:sSupPr>
                            <m:ctrlPr>
                              <a:rPr lang="en-GB" b="0" i="1" noProof="0" smtClean="0">
                                <a:latin typeface="Cambria Math" panose="02040503050406030204" pitchFamily="18" charset="0"/>
                                <a:cs typeface="Arial"/>
                              </a:rPr>
                            </m:ctrlPr>
                          </m:s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GB" b="0" i="1" noProof="0" smtClean="0">
                                    <a:latin typeface="Cambria Math" panose="02040503050406030204" pitchFamily="18" charset="0"/>
                                    <a:cs typeface="Arial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GB" b="0" i="1" noProof="0" smtClean="0">
                                        <a:latin typeface="Cambria Math" panose="02040503050406030204" pitchFamily="18" charset="0"/>
                                        <a:cs typeface="Arial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noProof="0" smtClean="0">
                                        <a:latin typeface="Cambria Math" panose="02040503050406030204" pitchFamily="18" charset="0"/>
                                        <a:cs typeface="Arial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GB" b="0" i="1" noProof="0" smtClean="0">
                                        <a:latin typeface="Cambria Math" panose="02040503050406030204" pitchFamily="18" charset="0"/>
                                        <a:cs typeface="Arial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en-GB" b="0" i="1" noProof="0" smtClean="0">
                                    <a:latin typeface="Cambria Math" panose="02040503050406030204" pitchFamily="18" charset="0"/>
                                    <a:cs typeface="Arial"/>
                                  </a:rPr>
                                  <m:t>−</m:t>
                                </m:r>
                                <m:sSubSup>
                                  <m:sSubSupPr>
                                    <m:ctrlPr>
                                      <a:rPr lang="en-GB" b="0" i="1" noProof="0" smtClean="0">
                                        <a:latin typeface="Cambria Math" panose="02040503050406030204" pitchFamily="18" charset="0"/>
                                        <a:cs typeface="Arial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0" i="1" noProof="0" smtClean="0">
                                        <a:latin typeface="Cambria Math" panose="02040503050406030204" pitchFamily="18" charset="0"/>
                                        <a:cs typeface="Arial"/>
                                      </a:rPr>
                                      <m:t>𝑧</m:t>
                                    </m:r>
                                  </m:e>
                                  <m:sub>
                                    <m:sSup>
                                      <m:sSupPr>
                                        <m:ctrlPr>
                                          <a:rPr lang="en-GB" b="0" i="1" noProof="0" smtClean="0">
                                            <a:latin typeface="Cambria Math" panose="02040503050406030204" pitchFamily="18" charset="0"/>
                                            <a:cs typeface="Arial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GB" b="0" i="1" noProof="0" smtClean="0">
                                            <a:latin typeface="Cambria Math" panose="02040503050406030204" pitchFamily="18" charset="0"/>
                                            <a:cs typeface="Arial"/>
                                          </a:rPr>
                                          <m:t>𝑖</m:t>
                                        </m:r>
                                      </m:e>
                                      <m:sup>
                                        <m:r>
                                          <a:rPr lang="en-GB" b="0" i="1" noProof="0" smtClean="0">
                                            <a:latin typeface="Cambria Math" panose="02040503050406030204" pitchFamily="18" charset="0"/>
                                            <a:cs typeface="Arial"/>
                                          </a:rPr>
                                          <m:t>∗</m:t>
                                        </m:r>
                                      </m:sup>
                                    </m:sSup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GB" b="0" i="1" noProof="0" smtClean="0">
                                            <a:latin typeface="Cambria Math" panose="02040503050406030204" pitchFamily="18" charset="0"/>
                                            <a:cs typeface="Arial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GB" b="0" i="1" noProof="0" smtClean="0">
                                            <a:latin typeface="Cambria Math" panose="02040503050406030204" pitchFamily="18" charset="0"/>
                                            <a:cs typeface="Arial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d>
                          </m:e>
                          <m:sup>
                            <m:r>
                              <a:rPr lang="en-GB" b="0" i="1" noProof="0" smtClean="0">
                                <a:latin typeface="Cambria Math" panose="02040503050406030204" pitchFamily="18" charset="0"/>
                                <a:cs typeface="Arial"/>
                              </a:rPr>
                              <m:t>2</m:t>
                            </m:r>
                          </m:sup>
                        </m:sSup>
                        <m:r>
                          <a:rPr lang="en-GB" b="0" i="1" noProof="0" smtClean="0">
                            <a:latin typeface="Cambria Math" panose="02040503050406030204" pitchFamily="18" charset="0"/>
                            <a:cs typeface="Arial"/>
                          </a:rPr>
                          <m:t>∀</m:t>
                        </m:r>
                        <m:sSup>
                          <m:sSupPr>
                            <m:ctrlPr>
                              <a:rPr lang="en-GB" b="0" i="1" noProof="0" smtClean="0">
                                <a:latin typeface="Cambria Math" panose="02040503050406030204" pitchFamily="18" charset="0"/>
                                <a:cs typeface="Arial"/>
                              </a:rPr>
                            </m:ctrlPr>
                          </m:sSupPr>
                          <m:e>
                            <m:r>
                              <a:rPr lang="en-GB" b="0" i="1" noProof="0" smtClean="0">
                                <a:latin typeface="Cambria Math" panose="02040503050406030204" pitchFamily="18" charset="0"/>
                                <a:cs typeface="Arial"/>
                              </a:rPr>
                              <m:t>𝑖</m:t>
                            </m:r>
                          </m:e>
                          <m:sup>
                            <m:r>
                              <a:rPr lang="en-GB" b="0" i="1" noProof="0" smtClean="0">
                                <a:latin typeface="Cambria Math" panose="02040503050406030204" pitchFamily="18" charset="0"/>
                                <a:cs typeface="Arial"/>
                              </a:rPr>
                              <m:t>∗</m:t>
                            </m:r>
                          </m:sup>
                        </m:sSup>
                        <m:r>
                          <a:rPr lang="en-GB" b="0" i="1" noProof="0" smtClean="0">
                            <a:latin typeface="Cambria Math" panose="02040503050406030204" pitchFamily="18" charset="0"/>
                            <a:cs typeface="Arial"/>
                          </a:rPr>
                          <m:t>=1,…</m:t>
                        </m:r>
                        <m:r>
                          <a:rPr lang="en-GB" b="0" i="1" noProof="0" smtClean="0">
                            <a:latin typeface="Cambria Math" panose="02040503050406030204" pitchFamily="18" charset="0"/>
                            <a:cs typeface="Arial"/>
                          </a:rPr>
                          <m:t>𝑘</m:t>
                        </m:r>
                      </m:e>
                    </m:d>
                  </m:oMath>
                </a14:m>
                <a:endParaRPr lang="en-GB" b="0" kern="0" noProof="0" dirty="0">
                  <a:cs typeface="Arial"/>
                </a:endParaRP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GB" kern="0" noProof="0" dirty="0">
                    <a:cs typeface="Arial"/>
                  </a:rPr>
                  <a:t>Update</a:t>
                </a:r>
                <a:br>
                  <a:rPr lang="en-GB" kern="0" noProof="0" dirty="0">
                    <a:cs typeface="Arial"/>
                  </a:rPr>
                </a:br>
                <a:r>
                  <a:rPr lang="en-GB" b="0" kern="0" noProof="0" dirty="0">
                    <a:cs typeface="Arial"/>
                  </a:rPr>
                  <a:t>Recalculate all cluster heads:</a:t>
                </a:r>
                <a:br>
                  <a:rPr lang="en-GB" b="0" kern="0" noProof="0" dirty="0">
                    <a:cs typeface="Arial"/>
                  </a:rPr>
                </a:br>
                <a14:m>
                  <m:oMath xmlns:m="http://schemas.openxmlformats.org/officeDocument/2006/math">
                    <m:sSubSup>
                      <m:sSubSupPr>
                        <m:ctrlPr>
                          <a:rPr lang="en-GB" b="0" i="1" kern="0" noProof="0" smtClean="0">
                            <a:latin typeface="Cambria Math" panose="02040503050406030204" pitchFamily="18" charset="0"/>
                            <a:cs typeface="Arial"/>
                          </a:rPr>
                        </m:ctrlPr>
                      </m:sSubSupPr>
                      <m:e>
                        <m:r>
                          <a:rPr lang="en-GB" b="0" i="1" kern="0" noProof="0" smtClean="0">
                            <a:latin typeface="Cambria Math" panose="02040503050406030204" pitchFamily="18" charset="0"/>
                            <a:cs typeface="Arial"/>
                          </a:rPr>
                          <m:t>𝑧</m:t>
                        </m:r>
                      </m:e>
                      <m:sub>
                        <m:r>
                          <a:rPr lang="en-GB" b="0" i="1" kern="0" noProof="0" smtClean="0">
                            <a:latin typeface="Cambria Math" panose="02040503050406030204" pitchFamily="18" charset="0"/>
                            <a:cs typeface="Arial"/>
                          </a:rPr>
                          <m:t>𝑖</m:t>
                        </m:r>
                      </m:sub>
                      <m:sup>
                        <m:r>
                          <a:rPr lang="en-GB" b="0" i="1" kern="0" noProof="0" smtClean="0">
                            <a:latin typeface="Cambria Math" panose="02040503050406030204" pitchFamily="18" charset="0"/>
                            <a:cs typeface="Arial"/>
                          </a:rPr>
                          <m:t>(</m:t>
                        </m:r>
                        <m:r>
                          <a:rPr lang="en-GB" b="0" i="1" kern="0" noProof="0" smtClean="0">
                            <a:latin typeface="Cambria Math" panose="02040503050406030204" pitchFamily="18" charset="0"/>
                            <a:cs typeface="Arial"/>
                          </a:rPr>
                          <m:t>𝑡</m:t>
                        </m:r>
                        <m:r>
                          <a:rPr lang="en-GB" b="0" i="1" kern="0" noProof="0" smtClean="0">
                            <a:latin typeface="Cambria Math" panose="02040503050406030204" pitchFamily="18" charset="0"/>
                            <a:cs typeface="Arial"/>
                          </a:rPr>
                          <m:t>+1)</m:t>
                        </m:r>
                      </m:sup>
                    </m:sSubSup>
                    <m:r>
                      <a:rPr lang="en-GB" b="0" i="1" kern="0" noProof="0" smtClean="0">
                        <a:latin typeface="Cambria Math" panose="02040503050406030204" pitchFamily="18" charset="0"/>
                        <a:cs typeface="Arial"/>
                      </a:rPr>
                      <m:t>=</m:t>
                    </m:r>
                    <m:f>
                      <m:fPr>
                        <m:ctrlPr>
                          <a:rPr lang="en-GB" b="0" i="1" noProof="0" smtClean="0">
                            <a:latin typeface="Cambria Math" panose="02040503050406030204" pitchFamily="18" charset="0"/>
                            <a:cs typeface="Arial"/>
                          </a:rPr>
                        </m:ctrlPr>
                      </m:fPr>
                      <m:num>
                        <m:r>
                          <a:rPr lang="en-GB" b="0" i="1" noProof="0" smtClean="0">
                            <a:latin typeface="Cambria Math" panose="02040503050406030204" pitchFamily="18" charset="0"/>
                            <a:cs typeface="Arial"/>
                          </a:rPr>
                          <m:t>1</m:t>
                        </m:r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GB" b="0" i="1" noProof="0" smtClean="0">
                                <a:latin typeface="Cambria Math" panose="02040503050406030204" pitchFamily="18" charset="0"/>
                                <a:cs typeface="Arial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GB" b="0" i="1" noProof="0" smtClean="0">
                                    <a:latin typeface="Cambria Math" panose="02040503050406030204" pitchFamily="18" charset="0"/>
                                    <a:cs typeface="Arial"/>
                                  </a:rPr>
                                </m:ctrlPr>
                              </m:sSubSupPr>
                              <m:e>
                                <m:r>
                                  <a:rPr lang="en-GB" b="0" i="1" noProof="0" smtClean="0">
                                    <a:latin typeface="Cambria Math" panose="02040503050406030204" pitchFamily="18" charset="0"/>
                                    <a:cs typeface="Arial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GB" b="0" i="1" noProof="0" smtClean="0">
                                    <a:latin typeface="Cambria Math" panose="02040503050406030204" pitchFamily="18" charset="0"/>
                                    <a:cs typeface="Arial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GB" b="0" i="1" noProof="0" smtClean="0">
                                    <a:latin typeface="Cambria Math" panose="02040503050406030204" pitchFamily="18" charset="0"/>
                                    <a:cs typeface="Arial"/>
                                  </a:rPr>
                                  <m:t>(</m:t>
                                </m:r>
                                <m:r>
                                  <a:rPr lang="en-GB" b="0" i="1" noProof="0" smtClean="0">
                                    <a:latin typeface="Cambria Math" panose="02040503050406030204" pitchFamily="18" charset="0"/>
                                    <a:cs typeface="Arial"/>
                                  </a:rPr>
                                  <m:t>𝑡</m:t>
                                </m:r>
                                <m:r>
                                  <a:rPr lang="en-GB" b="0" i="1" noProof="0" smtClean="0">
                                    <a:latin typeface="Cambria Math" panose="02040503050406030204" pitchFamily="18" charset="0"/>
                                    <a:cs typeface="Arial"/>
                                  </a:rPr>
                                  <m:t>)</m:t>
                                </m:r>
                              </m:sup>
                            </m:sSubSup>
                          </m:e>
                        </m:d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GB" b="0" i="1" noProof="0" smtClean="0">
                            <a:latin typeface="Cambria Math" panose="02040503050406030204" pitchFamily="18" charset="0"/>
                            <a:cs typeface="Arial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GB" b="0" i="1" noProof="0" smtClean="0">
                                <a:latin typeface="Cambria Math" panose="02040503050406030204" pitchFamily="18" charset="0"/>
                                <a:cs typeface="Arial"/>
                              </a:rPr>
                            </m:ctrlPr>
                          </m:sSubPr>
                          <m:e>
                            <m:r>
                              <m:rPr>
                                <m:brk m:alnAt="7"/>
                              </m:rPr>
                              <a:rPr lang="en-GB" b="0" i="1" noProof="0" smtClean="0">
                                <a:latin typeface="Cambria Math" panose="02040503050406030204" pitchFamily="18" charset="0"/>
                                <a:cs typeface="Arial"/>
                              </a:rPr>
                              <m:t>𝑑</m:t>
                            </m:r>
                          </m:e>
                          <m:sub>
                            <m:r>
                              <m:rPr>
                                <m:brk m:alnAt="7"/>
                              </m:rPr>
                              <a:rPr lang="en-GB" b="0" i="1" noProof="0" smtClean="0">
                                <a:latin typeface="Cambria Math" panose="02040503050406030204" pitchFamily="18" charset="0"/>
                                <a:cs typeface="Arial"/>
                              </a:rPr>
                              <m:t>𝑗</m:t>
                            </m:r>
                          </m:sub>
                        </m:sSub>
                        <m:r>
                          <a:rPr lang="en-GB" b="0" i="1" noProof="0" smtClean="0">
                            <a:latin typeface="Cambria Math" panose="02040503050406030204" pitchFamily="18" charset="0"/>
                            <a:cs typeface="Arial"/>
                          </a:rPr>
                          <m:t>∈</m:t>
                        </m:r>
                        <m:sSubSup>
                          <m:sSubSupPr>
                            <m:ctrlPr>
                              <a:rPr lang="en-GB" b="0" i="1" noProof="0" smtClean="0">
                                <a:latin typeface="Cambria Math" panose="02040503050406030204" pitchFamily="18" charset="0"/>
                                <a:cs typeface="Arial"/>
                              </a:rPr>
                            </m:ctrlPr>
                          </m:sSubSupPr>
                          <m:e>
                            <m:r>
                              <a:rPr lang="en-GB" b="0" i="1" noProof="0" smtClean="0">
                                <a:latin typeface="Cambria Math" panose="02040503050406030204" pitchFamily="18" charset="0"/>
                                <a:cs typeface="Arial"/>
                              </a:rPr>
                              <m:t>𝑆</m:t>
                            </m:r>
                          </m:e>
                          <m:sub>
                            <m:r>
                              <a:rPr lang="en-GB" b="0" i="1" noProof="0" smtClean="0">
                                <a:latin typeface="Cambria Math" panose="02040503050406030204" pitchFamily="18" charset="0"/>
                                <a:cs typeface="Arial"/>
                              </a:rPr>
                              <m:t>𝑖</m:t>
                            </m:r>
                          </m:sub>
                          <m:sup>
                            <m:r>
                              <a:rPr lang="en-GB" b="0" i="1" noProof="0" smtClean="0">
                                <a:latin typeface="Cambria Math" panose="02040503050406030204" pitchFamily="18" charset="0"/>
                                <a:cs typeface="Arial"/>
                              </a:rPr>
                              <m:t>(</m:t>
                            </m:r>
                            <m:r>
                              <a:rPr lang="en-GB" b="0" i="1" noProof="0" smtClean="0">
                                <a:latin typeface="Cambria Math" panose="02040503050406030204" pitchFamily="18" charset="0"/>
                                <a:cs typeface="Arial"/>
                              </a:rPr>
                              <m:t>𝑡</m:t>
                            </m:r>
                            <m:r>
                              <a:rPr lang="en-GB" b="0" i="1" noProof="0" smtClean="0">
                                <a:latin typeface="Cambria Math" panose="02040503050406030204" pitchFamily="18" charset="0"/>
                                <a:cs typeface="Arial"/>
                              </a:rPr>
                              <m:t>)</m:t>
                            </m:r>
                          </m:sup>
                        </m:sSubSup>
                      </m:sub>
                      <m:sup/>
                      <m:e>
                        <m:sSub>
                          <m:sSubPr>
                            <m:ctrlPr>
                              <a:rPr lang="en-GB" b="0" i="1" noProof="0" smtClean="0">
                                <a:latin typeface="Cambria Math" panose="02040503050406030204" pitchFamily="18" charset="0"/>
                                <a:cs typeface="Arial"/>
                              </a:rPr>
                            </m:ctrlPr>
                          </m:sSubPr>
                          <m:e>
                            <m:r>
                              <a:rPr lang="en-GB" b="0" i="1" noProof="0" smtClean="0">
                                <a:latin typeface="Cambria Math" panose="02040503050406030204" pitchFamily="18" charset="0"/>
                                <a:cs typeface="Arial"/>
                              </a:rPr>
                              <m:t>𝑑</m:t>
                            </m:r>
                          </m:e>
                          <m:sub>
                            <m:r>
                              <a:rPr lang="en-GB" b="0" i="1" noProof="0" smtClean="0">
                                <a:latin typeface="Cambria Math" panose="02040503050406030204" pitchFamily="18" charset="0"/>
                                <a:cs typeface="Arial"/>
                              </a:rPr>
                              <m:t>𝑗</m:t>
                            </m:r>
                          </m:sub>
                        </m:sSub>
                      </m:e>
                    </m:nary>
                  </m:oMath>
                </a14:m>
                <a:endParaRPr lang="en-GB" b="0" kern="0" noProof="0" dirty="0">
                  <a:cs typeface="Arial"/>
                </a:endParaRPr>
              </a:p>
            </p:txBody>
          </p:sp>
        </mc:Choice>
        <mc:Fallback>
          <p:sp>
            <p:nvSpPr>
              <p:cNvPr id="9" name="Text Placeholder 7">
                <a:extLst>
                  <a:ext uri="{FF2B5EF4-FFF2-40B4-BE49-F238E27FC236}">
                    <a16:creationId xmlns:a16="http://schemas.microsoft.com/office/drawing/2014/main" id="{0CD052A6-BE06-0A2F-C4B6-4DE5D00276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985304" y="30163"/>
                <a:ext cx="8126147" cy="6858000"/>
              </a:xfrm>
              <a:prstGeom prst="rect">
                <a:avLst/>
              </a:prstGeom>
              <a:blipFill>
                <a:blip r:embed="rId2"/>
                <a:stretch>
                  <a:fillRect l="-825"/>
                </a:stretch>
              </a:blipFill>
              <a:ln w="9525">
                <a:noFill/>
                <a:miter lim="800000"/>
              </a:ln>
              <a:effectLst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79379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E4C6F0-8A82-AC1A-901D-62E9B52B7B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83C53B80-4B7C-1270-0D9A-F02B8393C9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K-Means Clustering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0B9305CF-E366-FBCA-D15B-AA63A4039D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19669" y="716318"/>
            <a:ext cx="10657417" cy="5178896"/>
          </a:xfrm>
        </p:spPr>
        <p:txBody>
          <a:bodyPr anchor="t"/>
          <a:lstStyle/>
          <a:p>
            <a:pPr marL="0" indent="0">
              <a:buNone/>
            </a:pPr>
            <a:r>
              <a:rPr lang="en-GB" noProof="0" dirty="0">
                <a:cs typeface="Arial"/>
              </a:rPr>
              <a:t>The </a:t>
            </a:r>
            <a:r>
              <a:rPr lang="en-GB" b="1" noProof="0" dirty="0">
                <a:cs typeface="Arial"/>
              </a:rPr>
              <a:t>homomorphic realization</a:t>
            </a:r>
            <a:r>
              <a:rPr lang="en-GB" noProof="0" dirty="0">
                <a:cs typeface="Arial"/>
              </a:rPr>
              <a:t> of the Llyod-algorithm requires a smart combination of tools we already know. We need to introduce some extra steps to the original setup: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 Placeholder 7">
                <a:extLst>
                  <a:ext uri="{FF2B5EF4-FFF2-40B4-BE49-F238E27FC236}">
                    <a16:creationId xmlns:a16="http://schemas.microsoft.com/office/drawing/2014/main" id="{7144DD2E-76A9-4DD7-C930-6260CEBAC175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955496" y="1628148"/>
                <a:ext cx="5001421" cy="3804990"/>
              </a:xfrm>
              <a:prstGeom prst="rect">
                <a:avLst/>
              </a:prstGeom>
              <a:solidFill>
                <a:schemeClr val="accent5"/>
              </a:solidFill>
              <a:ln w="9525">
                <a:noFill/>
                <a:miter lim="800000"/>
              </a:ln>
              <a:effectLst/>
            </p:spPr>
            <p:txBody>
              <a:bodyPr vert="horz" wrap="square" lIns="92075" tIns="46038" rIns="92075" bIns="46038" numCol="1" anchor="ctr" anchorCtr="0" compatLnSpc="1"/>
              <a:lstStyle>
                <a:lvl1pPr marL="342900" indent="-342900" algn="l" rtl="0" eaLnBrk="1" fontAlgn="base" hangingPunct="1">
                  <a:spcBef>
                    <a:spcPts val="1200"/>
                  </a:spcBef>
                  <a:spcAft>
                    <a:spcPts val="600"/>
                  </a:spcAft>
                  <a:buClr>
                    <a:srgbClr val="063D79"/>
                  </a:buClr>
                  <a:buSzPct val="80000"/>
                  <a:buFont typeface="Wingdings" panose="05000000000000000000" pitchFamily="2" charset="2"/>
                  <a:buChar char="Ø"/>
                  <a:defRPr sz="20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1" fontAlgn="base" hangingPunct="1">
                  <a:spcBef>
                    <a:spcPts val="600"/>
                  </a:spcBef>
                  <a:spcAft>
                    <a:spcPts val="600"/>
                  </a:spcAft>
                  <a:buClr>
                    <a:srgbClr val="063D79"/>
                  </a:buClr>
                  <a:buSzPct val="100000"/>
                  <a:buFont typeface="Arial" panose="020B0604020202020204" pitchFamily="34" charset="0"/>
                  <a:buChar char="•"/>
                  <a:defRPr sz="1800">
                    <a:solidFill>
                      <a:schemeClr val="tx2"/>
                    </a:solidFill>
                    <a:latin typeface="+mn-lt"/>
                  </a:defRPr>
                </a:lvl2pPr>
                <a:lvl3pPr marL="1143000" indent="-228600" algn="l" rtl="0" eaLnBrk="1" fontAlgn="base" hangingPunct="1">
                  <a:spcBef>
                    <a:spcPts val="600"/>
                  </a:spcBef>
                  <a:spcAft>
                    <a:spcPts val="600"/>
                  </a:spcAft>
                  <a:buClr>
                    <a:srgbClr val="063D79"/>
                  </a:buClr>
                  <a:buChar char="–"/>
                  <a:defRPr sz="1600">
                    <a:solidFill>
                      <a:schemeClr val="tx2"/>
                    </a:solidFill>
                    <a:latin typeface="+mn-lt"/>
                  </a:defRPr>
                </a:lvl3pPr>
                <a:lvl4pPr marL="1562100" indent="-228600" algn="l" rtl="0" eaLnBrk="1" fontAlgn="base" hangingPunct="1">
                  <a:spcBef>
                    <a:spcPts val="600"/>
                  </a:spcBef>
                  <a:spcAft>
                    <a:spcPts val="600"/>
                  </a:spcAft>
                  <a:buClr>
                    <a:srgbClr val="063D79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2"/>
                    </a:solidFill>
                    <a:latin typeface="+mn-lt"/>
                  </a:defRPr>
                </a:lvl4pPr>
                <a:lvl5pPr marL="1981200" indent="-228600" algn="l" rtl="0" eaLnBrk="1" fontAlgn="base" hangingPunct="1">
                  <a:spcBef>
                    <a:spcPts val="600"/>
                  </a:spcBef>
                  <a:spcAft>
                    <a:spcPts val="600"/>
                  </a:spcAft>
                  <a:buClr>
                    <a:srgbClr val="063D79"/>
                  </a:buClr>
                  <a:buChar char=" "/>
                  <a:defRPr sz="1600" baseline="0">
                    <a:solidFill>
                      <a:schemeClr val="tx2"/>
                    </a:solidFill>
                    <a:latin typeface="+mn-lt"/>
                  </a:defRPr>
                </a:lvl5pPr>
                <a:lvl6pPr marL="24384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 "/>
                  <a:defRPr sz="2000">
                    <a:solidFill>
                      <a:srgbClr val="4D4D4D"/>
                    </a:solidFill>
                    <a:latin typeface="+mn-lt"/>
                  </a:defRPr>
                </a:lvl6pPr>
                <a:lvl7pPr marL="28956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 "/>
                  <a:defRPr sz="2000">
                    <a:solidFill>
                      <a:srgbClr val="4D4D4D"/>
                    </a:solidFill>
                    <a:latin typeface="+mn-lt"/>
                  </a:defRPr>
                </a:lvl7pPr>
                <a:lvl8pPr marL="33528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 "/>
                  <a:defRPr sz="2000">
                    <a:solidFill>
                      <a:srgbClr val="4D4D4D"/>
                    </a:solidFill>
                    <a:latin typeface="+mn-lt"/>
                  </a:defRPr>
                </a:lvl8pPr>
                <a:lvl9pPr marL="3810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 "/>
                  <a:defRPr sz="2000">
                    <a:solidFill>
                      <a:srgbClr val="4D4D4D"/>
                    </a:solidFill>
                    <a:latin typeface="+mn-lt"/>
                  </a:defRPr>
                </a:lvl9pPr>
              </a:lstStyle>
              <a:p>
                <a:pPr marL="0" indent="0">
                  <a:buNone/>
                </a:pPr>
                <a:r>
                  <a:rPr lang="en-GB" b="1" kern="0" noProof="0" dirty="0">
                    <a:cs typeface="Arial"/>
                  </a:rPr>
                  <a:t>Steps</a:t>
                </a:r>
                <a:endParaRPr lang="en-GB" b="0" kern="0" noProof="0" dirty="0">
                  <a:cs typeface="Arial"/>
                </a:endParaRP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GB" kern="0" noProof="0" dirty="0">
                    <a:cs typeface="Arial"/>
                  </a:rPr>
                  <a:t>Initialization</a:t>
                </a:r>
                <a:br>
                  <a:rPr lang="en-GB" b="0" kern="0" noProof="0" dirty="0">
                    <a:cs typeface="Arial"/>
                  </a:rPr>
                </a:br>
                <a:r>
                  <a:rPr lang="en-GB" b="0" kern="0" noProof="0" dirty="0">
                    <a:cs typeface="Arial"/>
                  </a:rPr>
                  <a:t>Choose </a:t>
                </a:r>
                <a14:m>
                  <m:oMath xmlns:m="http://schemas.openxmlformats.org/officeDocument/2006/math">
                    <m:r>
                      <a:rPr lang="en-GB" b="0" i="1" kern="0" noProof="0" smtClean="0">
                        <a:latin typeface="Cambria Math" panose="02040503050406030204" pitchFamily="18" charset="0"/>
                        <a:cs typeface="Arial"/>
                      </a:rPr>
                      <m:t>𝑘</m:t>
                    </m:r>
                  </m:oMath>
                </a14:m>
                <a:r>
                  <a:rPr lang="en-GB" b="0" kern="0" noProof="0" dirty="0">
                    <a:cs typeface="Arial"/>
                  </a:rPr>
                  <a:t> random cluster heads: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GB" kern="0" noProof="0" dirty="0">
                    <a:cs typeface="Arial"/>
                  </a:rPr>
                  <a:t>Assignment</a:t>
                </a:r>
                <a:br>
                  <a:rPr lang="en-GB" kern="0" noProof="0" dirty="0">
                    <a:cs typeface="Arial"/>
                  </a:rPr>
                </a:br>
                <a:r>
                  <a:rPr lang="en-GB" b="0" kern="0" noProof="0" dirty="0">
                    <a:cs typeface="Arial"/>
                  </a:rPr>
                  <a:t>For each datapoint, find the closest cluster head and group all points of one cluster head in a cluster.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GB" kern="0" noProof="0" dirty="0">
                    <a:cs typeface="Arial"/>
                  </a:rPr>
                  <a:t>Update</a:t>
                </a:r>
                <a:br>
                  <a:rPr lang="en-GB" kern="0" noProof="0" dirty="0">
                    <a:cs typeface="Arial"/>
                  </a:rPr>
                </a:br>
                <a:r>
                  <a:rPr lang="en-GB" b="0" kern="0" noProof="0" dirty="0">
                    <a:cs typeface="Arial"/>
                  </a:rPr>
                  <a:t>Recalculate all cluster heads.</a:t>
                </a:r>
              </a:p>
            </p:txBody>
          </p:sp>
        </mc:Choice>
        <mc:Fallback>
          <p:sp>
            <p:nvSpPr>
              <p:cNvPr id="8" name="Text Placeholder 7">
                <a:extLst>
                  <a:ext uri="{FF2B5EF4-FFF2-40B4-BE49-F238E27FC236}">
                    <a16:creationId xmlns:a16="http://schemas.microsoft.com/office/drawing/2014/main" id="{7144DD2E-76A9-4DD7-C930-6260CEBAC1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55496" y="1628148"/>
                <a:ext cx="5001421" cy="3804990"/>
              </a:xfrm>
              <a:prstGeom prst="rect">
                <a:avLst/>
              </a:prstGeom>
              <a:blipFill>
                <a:blip r:embed="rId2"/>
                <a:stretch>
                  <a:fillRect l="-1341"/>
                </a:stretch>
              </a:blipFill>
              <a:ln w="9525">
                <a:noFill/>
                <a:miter lim="800000"/>
              </a:ln>
              <a:effectLst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Sprechblase: rechteckig 15">
                <a:extLst>
                  <a:ext uri="{FF2B5EF4-FFF2-40B4-BE49-F238E27FC236}">
                    <a16:creationId xmlns:a16="http://schemas.microsoft.com/office/drawing/2014/main" id="{5295EF03-67CA-775A-096F-2C293C69BFDB}"/>
                  </a:ext>
                </a:extLst>
              </p:cNvPr>
              <p:cNvSpPr/>
              <p:nvPr/>
            </p:nvSpPr>
            <p:spPr bwMode="auto">
              <a:xfrm>
                <a:off x="6276197" y="4017156"/>
                <a:ext cx="5297482" cy="1495881"/>
              </a:xfrm>
              <a:prstGeom prst="wedgeRectCallout">
                <a:avLst>
                  <a:gd name="adj1" fmla="val -74600"/>
                  <a:gd name="adj2" fmla="val 26386"/>
                </a:avLst>
              </a:prstGeom>
              <a:solidFill>
                <a:schemeClr val="bg1"/>
              </a:solidFill>
              <a:ln w="12700" cap="flat" cmpd="sng" algn="ctr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600"/>
                  </a:spcAft>
                  <a:buClr>
                    <a:srgbClr val="063D79"/>
                  </a:buClr>
                  <a:buSzPct val="80000"/>
                  <a:buFont typeface="Wingdings" panose="05000000000000000000" pitchFamily="2" charset="2"/>
                  <a:buNone/>
                  <a:tabLst/>
                  <a:defRPr/>
                </a:pPr>
                <a:r>
                  <a:rPr lang="en-GB" sz="1800" b="0" kern="0" noProof="0" dirty="0">
                    <a:latin typeface="+mn-lt"/>
                    <a:cs typeface="Arial"/>
                  </a:rPr>
                  <a:t>With our results from the assignment step we can update the cluster head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800" b="0" i="1" kern="0" noProof="0" smtClean="0"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en-GB" sz="1800" b="0" i="1" kern="0" noProof="0" smtClean="0">
                            <a:latin typeface="Cambria Math" panose="02040503050406030204" pitchFamily="18" charset="0"/>
                            <a:cs typeface="Arial"/>
                          </a:rPr>
                          <m:t>𝑧</m:t>
                        </m:r>
                      </m:e>
                      <m:sub>
                        <m:r>
                          <a:rPr lang="en-GB" sz="1800" b="0" i="1" kern="0" noProof="0" smtClean="0">
                            <a:latin typeface="Cambria Math" panose="02040503050406030204" pitchFamily="18" charset="0"/>
                            <a:cs typeface="Arial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sz="1800" b="0" kern="0" noProof="0" dirty="0">
                    <a:latin typeface="+mn-lt"/>
                    <a:cs typeface="Arial"/>
                  </a:rPr>
                  <a:t> like this:</a:t>
                </a:r>
              </a:p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600"/>
                  </a:spcAft>
                  <a:buClr>
                    <a:srgbClr val="063D79"/>
                  </a:buClr>
                  <a:buSzPct val="80000"/>
                  <a:buFont typeface="Wingdings" panose="05000000000000000000" pitchFamily="2" charset="2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1800" b="0" i="1" kern="0" noProof="0" smtClean="0">
                              <a:latin typeface="Cambria Math" panose="02040503050406030204" pitchFamily="18" charset="0"/>
                              <a:cs typeface="Arial"/>
                            </a:rPr>
                          </m:ctrlPr>
                        </m:sSubSupPr>
                        <m:e>
                          <m:r>
                            <a:rPr lang="en-GB" sz="1800" b="0" i="1" kern="0" noProof="0" smtClean="0">
                              <a:latin typeface="Cambria Math" panose="02040503050406030204" pitchFamily="18" charset="0"/>
                              <a:cs typeface="Arial"/>
                            </a:rPr>
                            <m:t>𝑧</m:t>
                          </m:r>
                        </m:e>
                        <m:sub>
                          <m:r>
                            <a:rPr lang="en-GB" sz="1800" b="0" i="1" kern="0" noProof="0" smtClean="0">
                              <a:latin typeface="Cambria Math" panose="02040503050406030204" pitchFamily="18" charset="0"/>
                              <a:cs typeface="Arial"/>
                            </a:rPr>
                            <m:t>𝑖</m:t>
                          </m:r>
                        </m:sub>
                        <m:sup>
                          <m:r>
                            <a:rPr lang="en-GB" sz="1800" b="0" i="1" kern="0" noProof="0" smtClean="0">
                              <a:latin typeface="Cambria Math" panose="02040503050406030204" pitchFamily="18" charset="0"/>
                              <a:cs typeface="Arial"/>
                            </a:rPr>
                            <m:t>(</m:t>
                          </m:r>
                          <m:r>
                            <a:rPr lang="en-GB" sz="1800" b="0" i="1" kern="0" noProof="0" smtClean="0">
                              <a:latin typeface="Cambria Math" panose="02040503050406030204" pitchFamily="18" charset="0"/>
                              <a:cs typeface="Arial"/>
                            </a:rPr>
                            <m:t>𝑡</m:t>
                          </m:r>
                          <m:r>
                            <a:rPr lang="en-GB" sz="1800" b="0" i="1" kern="0" noProof="0" smtClean="0">
                              <a:latin typeface="Cambria Math" panose="02040503050406030204" pitchFamily="18" charset="0"/>
                              <a:cs typeface="Arial"/>
                            </a:rPr>
                            <m:t>+1)</m:t>
                          </m:r>
                        </m:sup>
                      </m:sSubSup>
                      <m:r>
                        <a:rPr lang="en-GB" sz="1800" b="0" i="1" kern="0" noProof="0" smtClean="0">
                          <a:latin typeface="Cambria Math" panose="02040503050406030204" pitchFamily="18" charset="0"/>
                          <a:cs typeface="Arial"/>
                        </a:rPr>
                        <m:t>=</m:t>
                      </m:r>
                      <m:f>
                        <m:fPr>
                          <m:ctrlPr>
                            <a:rPr lang="en-GB" sz="1800" b="0" i="1" kern="0" noProof="0" smtClean="0">
                              <a:latin typeface="Cambria Math" panose="02040503050406030204" pitchFamily="18" charset="0"/>
                              <a:cs typeface="Arial"/>
                            </a:rPr>
                          </m:ctrlPr>
                        </m:fPr>
                        <m:num>
                          <m:r>
                            <a:rPr lang="en-GB" sz="1800" b="0" i="1" kern="0" noProof="0" smtClean="0">
                              <a:latin typeface="Cambria Math" panose="02040503050406030204" pitchFamily="18" charset="0"/>
                              <a:cs typeface="Arial"/>
                            </a:rPr>
                            <m:t>1</m:t>
                          </m:r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GB" sz="1800" b="0" i="1" kern="0" noProof="0" smtClean="0">
                                  <a:latin typeface="Cambria Math" panose="02040503050406030204" pitchFamily="18" charset="0"/>
                                  <a:cs typeface="Arial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GB" sz="1800" b="0" i="1" kern="0" noProof="0" smtClean="0">
                                  <a:latin typeface="Cambria Math" panose="02040503050406030204" pitchFamily="18" charset="0"/>
                                  <a:cs typeface="Arial"/>
                                </a:rPr>
                                <m:t>𝑗</m:t>
                              </m:r>
                              <m:r>
                                <a:rPr lang="en-GB" sz="1800" b="0" i="1" kern="0" noProof="0" smtClean="0">
                                  <a:latin typeface="Cambria Math" panose="02040503050406030204" pitchFamily="18" charset="0"/>
                                  <a:cs typeface="Arial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GB" sz="1800" b="0" i="1" kern="0" noProof="0" smtClean="0">
                                  <a:latin typeface="Cambria Math" panose="02040503050406030204" pitchFamily="18" charset="0"/>
                                  <a:cs typeface="Arial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GB" sz="1800" b="0" i="1" kern="0" noProof="0" smtClean="0">
                                      <a:latin typeface="Cambria Math" panose="02040503050406030204" pitchFamily="18" charset="0"/>
                                      <a:cs typeface="Arial"/>
                                    </a:rPr>
                                  </m:ctrlPr>
                                </m:sSubPr>
                                <m:e>
                                  <m:r>
                                    <a:rPr lang="en-GB" sz="1800" b="0" i="1" kern="0" noProof="0" smtClean="0">
                                      <a:latin typeface="Cambria Math" panose="02040503050406030204" pitchFamily="18" charset="0"/>
                                      <a:cs typeface="Arial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GB" sz="1800" b="0" i="1" kern="0" noProof="0" smtClean="0">
                                      <a:latin typeface="Cambria Math" panose="02040503050406030204" pitchFamily="18" charset="0"/>
                                      <a:cs typeface="Arial"/>
                                    </a:rPr>
                                    <m:t>𝑗</m:t>
                                  </m:r>
                                  <m:r>
                                    <a:rPr lang="en-GB" sz="1800" b="0" i="1" kern="0" noProof="0" smtClean="0">
                                      <a:latin typeface="Cambria Math" panose="02040503050406030204" pitchFamily="18" charset="0"/>
                                      <a:cs typeface="Arial"/>
                                    </a:rPr>
                                    <m:t>,</m:t>
                                  </m:r>
                                  <m:r>
                                    <a:rPr lang="en-GB" sz="1800" b="0" i="1" kern="0" noProof="0" smtClean="0">
                                      <a:latin typeface="Cambria Math" panose="02040503050406030204" pitchFamily="18" charset="0"/>
                                      <a:cs typeface="Arial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  <m:nary>
                        <m:naryPr>
                          <m:chr m:val="∑"/>
                          <m:ctrlPr>
                            <a:rPr lang="en-GB" sz="1800" b="0" i="1" kern="0" noProof="0" smtClean="0">
                              <a:latin typeface="Cambria Math" panose="02040503050406030204" pitchFamily="18" charset="0"/>
                              <a:cs typeface="Arial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sz="1800" b="0" i="1" kern="0" noProof="0" smtClean="0">
                              <a:latin typeface="Cambria Math" panose="02040503050406030204" pitchFamily="18" charset="0"/>
                              <a:cs typeface="Arial"/>
                            </a:rPr>
                            <m:t>𝑗</m:t>
                          </m:r>
                          <m:r>
                            <a:rPr lang="en-GB" sz="1800" b="0" i="1" kern="0" noProof="0" smtClean="0">
                              <a:latin typeface="Cambria Math" panose="02040503050406030204" pitchFamily="18" charset="0"/>
                              <a:cs typeface="Arial"/>
                            </a:rPr>
                            <m:t>=1</m:t>
                          </m:r>
                        </m:sub>
                        <m:sup>
                          <m:r>
                            <a:rPr lang="en-GB" sz="1800" b="0" i="1" kern="0" noProof="0" smtClean="0">
                              <a:latin typeface="Cambria Math" panose="02040503050406030204" pitchFamily="18" charset="0"/>
                              <a:cs typeface="Arial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GB" sz="1800" b="0" i="1" kern="0" noProof="0" smtClean="0">
                                  <a:latin typeface="Cambria Math" panose="02040503050406030204" pitchFamily="18" charset="0"/>
                                  <a:cs typeface="Arial"/>
                                </a:rPr>
                              </m:ctrlPr>
                            </m:sSubPr>
                            <m:e>
                              <m:r>
                                <a:rPr lang="en-GB" sz="1800" b="0" i="1" kern="0" noProof="0" smtClean="0">
                                  <a:latin typeface="Cambria Math" panose="02040503050406030204" pitchFamily="18" charset="0"/>
                                  <a:cs typeface="Arial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GB" sz="1800" b="0" i="1" kern="0" noProof="0" smtClean="0">
                                  <a:latin typeface="Cambria Math" panose="02040503050406030204" pitchFamily="18" charset="0"/>
                                  <a:cs typeface="Arial"/>
                                </a:rPr>
                                <m:t>𝑗</m:t>
                              </m:r>
                            </m:sub>
                          </m:sSub>
                          <m:r>
                            <a:rPr lang="en-GB" sz="1800" b="0" i="1" kern="0" noProof="0" smtClean="0">
                              <a:latin typeface="Cambria Math" panose="02040503050406030204" pitchFamily="18" charset="0"/>
                              <a:cs typeface="Arial"/>
                            </a:rPr>
                            <m:t>∗</m:t>
                          </m:r>
                          <m:sSub>
                            <m:sSubPr>
                              <m:ctrlPr>
                                <a:rPr lang="en-GB" sz="1800" b="0" i="1" kern="0" noProof="0" smtClean="0">
                                  <a:latin typeface="Cambria Math" panose="02040503050406030204" pitchFamily="18" charset="0"/>
                                  <a:cs typeface="Arial"/>
                                </a:rPr>
                              </m:ctrlPr>
                            </m:sSubPr>
                            <m:e>
                              <m:r>
                                <a:rPr lang="en-GB" sz="1800" b="0" i="1" kern="0" noProof="0" smtClean="0">
                                  <a:latin typeface="Cambria Math" panose="02040503050406030204" pitchFamily="18" charset="0"/>
                                  <a:cs typeface="Arial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GB" sz="1800" b="0" i="1" kern="0" noProof="0" smtClean="0">
                                  <a:latin typeface="Cambria Math" panose="02040503050406030204" pitchFamily="18" charset="0"/>
                                  <a:cs typeface="Arial"/>
                                </a:rPr>
                                <m:t>𝑗</m:t>
                              </m:r>
                              <m:r>
                                <a:rPr lang="en-GB" sz="1800" b="0" i="1" kern="0" noProof="0" smtClean="0">
                                  <a:latin typeface="Cambria Math" panose="02040503050406030204" pitchFamily="18" charset="0"/>
                                  <a:cs typeface="Arial"/>
                                </a:rPr>
                                <m:t>,</m:t>
                              </m:r>
                              <m:r>
                                <a:rPr lang="en-GB" sz="1800" b="0" i="1" kern="0" noProof="0" smtClean="0">
                                  <a:latin typeface="Cambria Math" panose="02040503050406030204" pitchFamily="18" charset="0"/>
                                  <a:cs typeface="Arial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GB" sz="1600" b="0" kern="0" noProof="0" dirty="0">
                  <a:latin typeface="+mn-lt"/>
                  <a:cs typeface="Arial"/>
                </a:endParaRPr>
              </a:p>
            </p:txBody>
          </p:sp>
        </mc:Choice>
        <mc:Fallback>
          <p:sp>
            <p:nvSpPr>
              <p:cNvPr id="16" name="Sprechblase: rechteckig 15">
                <a:extLst>
                  <a:ext uri="{FF2B5EF4-FFF2-40B4-BE49-F238E27FC236}">
                    <a16:creationId xmlns:a16="http://schemas.microsoft.com/office/drawing/2014/main" id="{5295EF03-67CA-775A-096F-2C293C69BF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276197" y="4017156"/>
                <a:ext cx="5297482" cy="1495881"/>
              </a:xfrm>
              <a:prstGeom prst="wedgeRectCallout">
                <a:avLst>
                  <a:gd name="adj1" fmla="val -74600"/>
                  <a:gd name="adj2" fmla="val 26386"/>
                </a:avLst>
              </a:prstGeom>
              <a:blipFill>
                <a:blip r:embed="rId3"/>
                <a:stretch>
                  <a:fillRect t="-2024"/>
                </a:stretch>
              </a:blipFill>
              <a:ln w="12700" cap="flat" cmpd="sng" algn="ctr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Sprechblase: rechteckig 8">
            <a:extLst>
              <a:ext uri="{FF2B5EF4-FFF2-40B4-BE49-F238E27FC236}">
                <a16:creationId xmlns:a16="http://schemas.microsoft.com/office/drawing/2014/main" id="{7C9FB815-47A7-A471-1B08-C1A681F73783}"/>
              </a:ext>
            </a:extLst>
          </p:cNvPr>
          <p:cNvSpPr/>
          <p:nvPr/>
        </p:nvSpPr>
        <p:spPr bwMode="auto">
          <a:xfrm>
            <a:off x="6192743" y="1430091"/>
            <a:ext cx="3359630" cy="560611"/>
          </a:xfrm>
          <a:prstGeom prst="wedgeRectCallout">
            <a:avLst>
              <a:gd name="adj1" fmla="val -74126"/>
              <a:gd name="adj2" fmla="val 136297"/>
            </a:avLst>
          </a:prstGeom>
          <a:solidFill>
            <a:schemeClr val="bg1"/>
          </a:solidFill>
          <a:ln w="12700" cap="flat" cmpd="sng" algn="ctr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>
                <a:srgbClr val="063D79"/>
              </a:buClr>
              <a:buSzPct val="80000"/>
              <a:buFont typeface="Wingdings" panose="05000000000000000000" pitchFamily="2" charset="2"/>
              <a:buNone/>
              <a:tabLst/>
              <a:defRPr/>
            </a:pPr>
            <a:r>
              <a:rPr lang="en-GB" sz="1600" b="0" kern="0" noProof="0" dirty="0">
                <a:latin typeface="+mn-lt"/>
                <a:cs typeface="Arial"/>
              </a:rPr>
              <a:t>The first step can also be done homomorphically with no problem.</a:t>
            </a:r>
          </a:p>
        </p:txBody>
      </p:sp>
      <p:sp>
        <p:nvSpPr>
          <p:cNvPr id="10" name="Sprechblase: rechteckig 9">
            <a:extLst>
              <a:ext uri="{FF2B5EF4-FFF2-40B4-BE49-F238E27FC236}">
                <a16:creationId xmlns:a16="http://schemas.microsoft.com/office/drawing/2014/main" id="{3D6A597E-0933-B7BE-ABBB-D47CD03E81CC}"/>
              </a:ext>
            </a:extLst>
          </p:cNvPr>
          <p:cNvSpPr/>
          <p:nvPr/>
        </p:nvSpPr>
        <p:spPr bwMode="auto">
          <a:xfrm>
            <a:off x="8297503" y="2112854"/>
            <a:ext cx="3276176" cy="1782150"/>
          </a:xfrm>
          <a:prstGeom prst="wedgeRectCallout">
            <a:avLst>
              <a:gd name="adj1" fmla="val -124528"/>
              <a:gd name="adj2" fmla="val 41650"/>
            </a:avLst>
          </a:prstGeom>
          <a:solidFill>
            <a:schemeClr val="bg1"/>
          </a:solidFill>
          <a:ln w="12700" cap="flat" cmpd="sng" algn="ctr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>
                <a:srgbClr val="063D79"/>
              </a:buClr>
              <a:buSzPct val="80000"/>
              <a:buFont typeface="Wingdings" panose="05000000000000000000" pitchFamily="2" charset="2"/>
              <a:buNone/>
              <a:tabLst/>
              <a:defRPr/>
            </a:pPr>
            <a:endParaRPr lang="en-GB" sz="1600" b="0" kern="0" noProof="0" dirty="0">
              <a:latin typeface="+mn-lt"/>
              <a:cs typeface="Arial"/>
            </a:endParaRP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3" name="Folienzoom 12">
                <a:extLst>
                  <a:ext uri="{FF2B5EF4-FFF2-40B4-BE49-F238E27FC236}">
                    <a16:creationId xmlns:a16="http://schemas.microsoft.com/office/drawing/2014/main" id="{C8907BAC-E6D0-524C-6890-A11F6315F88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453928300"/>
                  </p:ext>
                </p:extLst>
              </p:nvPr>
            </p:nvGraphicFramePr>
            <p:xfrm>
              <a:off x="8568616" y="2235006"/>
              <a:ext cx="2733949" cy="1537846"/>
            </p:xfrm>
            <a:graphic>
              <a:graphicData uri="http://schemas.microsoft.com/office/powerpoint/2016/slidezoom">
                <pslz:sldZm>
                  <pslz:sldZmObj sldId="472" cId="1772528548">
                    <pslz:zmPr id="{67BBFF46-526A-41DE-8099-0E54BF81FB77}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733949" cy="1537846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3" name="Folienzoom 12">
                <a:extLst>
                  <a:ext uri="{FF2B5EF4-FFF2-40B4-BE49-F238E27FC236}">
                    <a16:creationId xmlns:a16="http://schemas.microsoft.com/office/drawing/2014/main" id="{C8907BAC-E6D0-524C-6890-A11F6315F88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568616" y="2235006"/>
                <a:ext cx="2733949" cy="1537846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sp>
        <p:nvSpPr>
          <p:cNvPr id="19" name="Sprechblase: rechteckig 18">
            <a:extLst>
              <a:ext uri="{FF2B5EF4-FFF2-40B4-BE49-F238E27FC236}">
                <a16:creationId xmlns:a16="http://schemas.microsoft.com/office/drawing/2014/main" id="{9FDFC9F9-E1C2-658F-24B1-541D881AAC1E}"/>
              </a:ext>
            </a:extLst>
          </p:cNvPr>
          <p:cNvSpPr/>
          <p:nvPr/>
        </p:nvSpPr>
        <p:spPr bwMode="auto">
          <a:xfrm>
            <a:off x="814914" y="5619917"/>
            <a:ext cx="6048986" cy="857595"/>
          </a:xfrm>
          <a:prstGeom prst="wedgeRectCallout">
            <a:avLst>
              <a:gd name="adj1" fmla="val -23919"/>
              <a:gd name="adj2" fmla="val -86987"/>
            </a:avLst>
          </a:prstGeom>
          <a:solidFill>
            <a:schemeClr val="bg1"/>
          </a:solidFill>
          <a:ln w="12700" cap="flat" cmpd="sng" algn="ctr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>
                <a:srgbClr val="063D79"/>
              </a:buClr>
              <a:buSzPct val="80000"/>
              <a:buFont typeface="Wingdings" panose="05000000000000000000" pitchFamily="2" charset="2"/>
              <a:buNone/>
              <a:tabLst/>
              <a:defRPr/>
            </a:pPr>
            <a:r>
              <a:rPr lang="en-GB" sz="1600" b="0" kern="0" noProof="0" dirty="0">
                <a:latin typeface="+mn-lt"/>
                <a:cs typeface="Arial"/>
              </a:rPr>
              <a:t>What about termination?</a:t>
            </a:r>
            <a:br>
              <a:rPr lang="en-GB" sz="1600" b="0" kern="0" noProof="0" dirty="0">
                <a:latin typeface="+mn-lt"/>
                <a:cs typeface="Arial"/>
              </a:rPr>
            </a:br>
            <a:r>
              <a:rPr lang="en-GB" sz="1600" b="0" kern="0" noProof="0" dirty="0">
                <a:latin typeface="+mn-lt"/>
                <a:cs typeface="Arial"/>
              </a:rPr>
              <a:t>We cannot know after which iteration the clustering is constant. Which is why we stop after a predefined number of iterations.</a:t>
            </a:r>
          </a:p>
        </p:txBody>
      </p:sp>
    </p:spTree>
    <p:extLst>
      <p:ext uri="{BB962C8B-B14F-4D97-AF65-F5344CB8AC3E}">
        <p14:creationId xmlns:p14="http://schemas.microsoft.com/office/powerpoint/2010/main" val="348426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0" grpId="0" animBg="1"/>
      <p:bldP spid="19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0D16E5-5C0E-8797-21AD-EF7B83A7CA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53416356-59AA-5FAA-C8AA-E8514D923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K-Means Clustering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platzhalter 4">
                <a:extLst>
                  <a:ext uri="{FF2B5EF4-FFF2-40B4-BE49-F238E27FC236}">
                    <a16:creationId xmlns:a16="http://schemas.microsoft.com/office/drawing/2014/main" id="{5419E1FD-B483-1189-022C-9B461A622C7C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444461" y="809092"/>
                <a:ext cx="6586654" cy="4819351"/>
              </a:xfrm>
            </p:spPr>
            <p:txBody>
              <a:bodyPr anchor="t"/>
              <a:lstStyle/>
              <a:p>
                <a:pPr marL="0" indent="0">
                  <a:buNone/>
                </a:pPr>
                <a:r>
                  <a:rPr lang="en-GB" b="1" noProof="0" dirty="0">
                    <a:cs typeface="Arial"/>
                  </a:rPr>
                  <a:t>Homomorphic Realization of the Assignment Step</a:t>
                </a:r>
                <a:br>
                  <a:rPr lang="en-GB" b="1" noProof="0" dirty="0">
                    <a:cs typeface="Arial"/>
                  </a:rPr>
                </a:br>
                <a:r>
                  <a:rPr lang="en-GB" noProof="0" dirty="0">
                    <a:cs typeface="Arial"/>
                  </a:rPr>
                  <a:t>The assignment step is the most complex step when done homomorphically. It can be further be split into these </a:t>
                </a:r>
                <a:r>
                  <a:rPr lang="en-GB" noProof="0" dirty="0" err="1">
                    <a:cs typeface="Arial"/>
                  </a:rPr>
                  <a:t>substeps</a:t>
                </a:r>
                <a:r>
                  <a:rPr lang="en-GB" noProof="0" dirty="0">
                    <a:cs typeface="Arial"/>
                  </a:rPr>
                  <a:t>, which must be done for every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kern="0" noProof="0" smtClean="0"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en-GB" b="0" i="1" kern="0" noProof="0" smtClean="0">
                            <a:latin typeface="Cambria Math" panose="02040503050406030204" pitchFamily="18" charset="0"/>
                            <a:cs typeface="Arial"/>
                          </a:rPr>
                          <m:t>𝑑</m:t>
                        </m:r>
                      </m:e>
                      <m:sub>
                        <m:r>
                          <a:rPr lang="en-GB" b="0" i="1" kern="0" noProof="0" smtClean="0">
                            <a:latin typeface="Cambria Math" panose="02040503050406030204" pitchFamily="18" charset="0"/>
                            <a:cs typeface="Arial"/>
                          </a:rPr>
                          <m:t>𝑗</m:t>
                        </m:r>
                      </m:sub>
                    </m:sSub>
                    <m:r>
                      <a:rPr lang="en-GB" b="0" i="1" kern="0" noProof="0" smtClean="0">
                        <a:latin typeface="Cambria Math" panose="02040503050406030204" pitchFamily="18" charset="0"/>
                        <a:cs typeface="Arial"/>
                      </a:rPr>
                      <m:t>∈</m:t>
                    </m:r>
                    <m:r>
                      <a:rPr lang="en-GB" b="0" i="1" noProof="0" smtClean="0">
                        <a:latin typeface="Cambria Math" panose="02040503050406030204" pitchFamily="18" charset="0"/>
                        <a:cs typeface="Arial"/>
                      </a:rPr>
                      <m:t>{</m:t>
                    </m:r>
                    <m:sSub>
                      <m:sSubPr>
                        <m:ctrlPr>
                          <a:rPr lang="en-GB" b="0" i="1" noProof="0" smtClean="0"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en-GB" b="0" i="1" noProof="0" smtClean="0">
                            <a:latin typeface="Cambria Math" panose="02040503050406030204" pitchFamily="18" charset="0"/>
                            <a:cs typeface="Arial"/>
                          </a:rPr>
                          <m:t>𝑑</m:t>
                        </m:r>
                      </m:e>
                      <m:sub>
                        <m:r>
                          <a:rPr lang="en-GB" b="0" i="1" noProof="0" smtClean="0">
                            <a:latin typeface="Cambria Math" panose="02040503050406030204" pitchFamily="18" charset="0"/>
                            <a:cs typeface="Arial"/>
                          </a:rPr>
                          <m:t>1</m:t>
                        </m:r>
                      </m:sub>
                    </m:sSub>
                    <m:r>
                      <a:rPr lang="en-GB" b="0" i="1" noProof="0" smtClean="0">
                        <a:latin typeface="Cambria Math" panose="02040503050406030204" pitchFamily="18" charset="0"/>
                        <a:cs typeface="Arial"/>
                      </a:rPr>
                      <m:t>, …</m:t>
                    </m:r>
                    <m:sSub>
                      <m:sSubPr>
                        <m:ctrlPr>
                          <a:rPr lang="en-GB" b="0" i="1" noProof="0" smtClean="0"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en-GB" b="0" i="1" noProof="0" smtClean="0">
                            <a:latin typeface="Cambria Math" panose="02040503050406030204" pitchFamily="18" charset="0"/>
                            <a:cs typeface="Arial"/>
                          </a:rPr>
                          <m:t>𝑑</m:t>
                        </m:r>
                      </m:e>
                      <m:sub>
                        <m:r>
                          <a:rPr lang="en-GB" b="0" i="1" noProof="0" smtClean="0">
                            <a:latin typeface="Cambria Math" panose="02040503050406030204" pitchFamily="18" charset="0"/>
                            <a:cs typeface="Arial"/>
                          </a:rPr>
                          <m:t>𝑛</m:t>
                        </m:r>
                      </m:sub>
                    </m:sSub>
                    <m:r>
                      <a:rPr lang="en-GB" b="0" i="1" noProof="0" smtClean="0">
                        <a:latin typeface="Cambria Math" panose="02040503050406030204" pitchFamily="18" charset="0"/>
                        <a:cs typeface="Arial"/>
                      </a:rPr>
                      <m:t>}</m:t>
                    </m:r>
                  </m:oMath>
                </a14:m>
                <a:r>
                  <a:rPr lang="en-GB" b="0" kern="0" noProof="0" dirty="0">
                    <a:cs typeface="Arial"/>
                  </a:rPr>
                  <a:t> </a:t>
                </a:r>
                <a:r>
                  <a:rPr lang="en-GB" noProof="0" dirty="0">
                    <a:cs typeface="Arial"/>
                  </a:rPr>
                  <a:t>: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GB" noProof="0" dirty="0">
                    <a:cs typeface="Arial"/>
                  </a:rPr>
                  <a:t>C</a:t>
                </a:r>
                <a:r>
                  <a:rPr lang="en-GB" b="0" kern="0" noProof="0" dirty="0">
                    <a:cs typeface="Arial"/>
                  </a:rPr>
                  <a:t>alculate the distance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kern="0" noProof="0" smtClean="0"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en-GB" b="0" i="1" kern="0" noProof="0" smtClean="0">
                            <a:latin typeface="Cambria Math" panose="02040503050406030204" pitchFamily="18" charset="0"/>
                            <a:cs typeface="Arial"/>
                          </a:rPr>
                          <m:t>𝑑</m:t>
                        </m:r>
                      </m:e>
                      <m:sub>
                        <m:r>
                          <a:rPr lang="en-GB" b="0" i="1" kern="0" noProof="0" smtClean="0">
                            <a:latin typeface="Cambria Math" panose="02040503050406030204" pitchFamily="18" charset="0"/>
                            <a:cs typeface="Arial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GB" b="0" kern="0" noProof="0" dirty="0">
                    <a:cs typeface="Arial"/>
                  </a:rPr>
                  <a:t> to every cluster head.</a:t>
                </a:r>
                <a:br>
                  <a:rPr lang="en-GB" b="0" kern="0" noProof="0" dirty="0">
                    <a:cs typeface="Arial"/>
                  </a:rPr>
                </a:br>
                <a:r>
                  <a:rPr lang="en-GB" b="0" kern="0" noProof="0" dirty="0">
                    <a:cs typeface="Arial"/>
                  </a:rPr>
                  <a:t>As a result, we get a set of tuples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GB" i="1" noProof="0" smtClean="0">
                            <a:latin typeface="Cambria Math" panose="02040503050406030204" pitchFamily="18" charset="0"/>
                            <a:cs typeface="Arial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GB" i="1" noProof="0" smtClean="0">
                                <a:latin typeface="Cambria Math" panose="02040503050406030204" pitchFamily="18" charset="0"/>
                                <a:cs typeface="Arial"/>
                              </a:rPr>
                            </m:ctrlPr>
                          </m:dPr>
                          <m:e>
                            <m:r>
                              <a:rPr lang="en-GB" b="0" i="1" noProof="0" smtClean="0">
                                <a:latin typeface="Cambria Math" panose="02040503050406030204" pitchFamily="18" charset="0"/>
                                <a:cs typeface="Arial"/>
                              </a:rPr>
                              <m:t>1</m:t>
                            </m:r>
                            <m:r>
                              <a:rPr lang="en-GB" i="1" noProof="0" smtClean="0">
                                <a:latin typeface="Cambria Math" panose="02040503050406030204" pitchFamily="18" charset="0"/>
                                <a:cs typeface="Arial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GB" i="1" noProof="0" smtClean="0">
                                    <a:latin typeface="Cambria Math" panose="02040503050406030204" pitchFamily="18" charset="0"/>
                                    <a:cs typeface="Arial"/>
                                  </a:rPr>
                                </m:ctrlPr>
                              </m:sSubPr>
                              <m:e>
                                <m:r>
                                  <a:rPr lang="en-GB" b="0" i="1" noProof="0" smtClean="0">
                                    <a:latin typeface="Cambria Math" panose="02040503050406030204" pitchFamily="18" charset="0"/>
                                    <a:cs typeface="Arial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GB" b="0" i="1" noProof="0" smtClean="0">
                                    <a:latin typeface="Cambria Math" panose="02040503050406030204" pitchFamily="18" charset="0"/>
                                    <a:cs typeface="Arial"/>
                                  </a:rPr>
                                  <m:t>𝑗</m:t>
                                </m:r>
                                <m:r>
                                  <a:rPr lang="en-GB" b="0" i="1" noProof="0" smtClean="0">
                                    <a:latin typeface="Cambria Math" panose="02040503050406030204" pitchFamily="18" charset="0"/>
                                    <a:cs typeface="Arial"/>
                                  </a:rPr>
                                  <m:t>,1</m:t>
                                </m:r>
                              </m:sub>
                            </m:sSub>
                          </m:e>
                        </m:d>
                        <m:r>
                          <a:rPr lang="en-GB" i="1" noProof="0" smtClean="0">
                            <a:latin typeface="Cambria Math" panose="02040503050406030204" pitchFamily="18" charset="0"/>
                            <a:cs typeface="Arial"/>
                          </a:rPr>
                          <m:t>,</m:t>
                        </m:r>
                        <m:d>
                          <m:dPr>
                            <m:ctrlPr>
                              <a:rPr lang="en-GB" i="1" noProof="0" smtClean="0">
                                <a:latin typeface="Cambria Math" panose="02040503050406030204" pitchFamily="18" charset="0"/>
                                <a:cs typeface="Arial"/>
                              </a:rPr>
                            </m:ctrlPr>
                          </m:dPr>
                          <m:e>
                            <m:r>
                              <a:rPr lang="en-GB" b="0" i="1" noProof="0" smtClean="0">
                                <a:latin typeface="Cambria Math" panose="02040503050406030204" pitchFamily="18" charset="0"/>
                                <a:cs typeface="Arial"/>
                              </a:rPr>
                              <m:t>2</m:t>
                            </m:r>
                            <m:r>
                              <a:rPr lang="en-GB" i="1" noProof="0" smtClean="0">
                                <a:latin typeface="Cambria Math" panose="02040503050406030204" pitchFamily="18" charset="0"/>
                                <a:cs typeface="Arial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GB" i="1" noProof="0" smtClean="0">
                                    <a:latin typeface="Cambria Math" panose="02040503050406030204" pitchFamily="18" charset="0"/>
                                    <a:cs typeface="Arial"/>
                                  </a:rPr>
                                </m:ctrlPr>
                              </m:sSubPr>
                              <m:e>
                                <m:r>
                                  <a:rPr lang="en-GB" b="0" i="1" noProof="0" smtClean="0">
                                    <a:latin typeface="Cambria Math" panose="02040503050406030204" pitchFamily="18" charset="0"/>
                                    <a:cs typeface="Arial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GB" b="0" i="1" noProof="0" smtClean="0">
                                    <a:latin typeface="Cambria Math" panose="02040503050406030204" pitchFamily="18" charset="0"/>
                                    <a:cs typeface="Arial"/>
                                  </a:rPr>
                                  <m:t>𝑗</m:t>
                                </m:r>
                                <m:r>
                                  <a:rPr lang="en-GB" b="0" i="1" noProof="0" smtClean="0">
                                    <a:latin typeface="Cambria Math" panose="02040503050406030204" pitchFamily="18" charset="0"/>
                                    <a:cs typeface="Arial"/>
                                  </a:rPr>
                                  <m:t>,2</m:t>
                                </m:r>
                              </m:sub>
                            </m:sSub>
                          </m:e>
                        </m:d>
                        <m:r>
                          <a:rPr lang="en-GB" i="1" noProof="0" smtClean="0">
                            <a:latin typeface="Cambria Math" panose="02040503050406030204" pitchFamily="18" charset="0"/>
                            <a:cs typeface="Arial"/>
                          </a:rPr>
                          <m:t>,…</m:t>
                        </m:r>
                        <m:r>
                          <a:rPr lang="en-GB" b="0" i="1" noProof="0" smtClean="0">
                            <a:latin typeface="Cambria Math" panose="02040503050406030204" pitchFamily="18" charset="0"/>
                            <a:cs typeface="Arial"/>
                          </a:rPr>
                          <m:t>,</m:t>
                        </m:r>
                        <m:d>
                          <m:dPr>
                            <m:ctrlPr>
                              <a:rPr lang="en-GB" i="1" noProof="0" smtClean="0">
                                <a:latin typeface="Cambria Math" panose="02040503050406030204" pitchFamily="18" charset="0"/>
                                <a:cs typeface="Arial"/>
                              </a:rPr>
                            </m:ctrlPr>
                          </m:dPr>
                          <m:e>
                            <m:r>
                              <a:rPr lang="en-GB" b="0" i="1" noProof="0" smtClean="0">
                                <a:latin typeface="Cambria Math" panose="02040503050406030204" pitchFamily="18" charset="0"/>
                                <a:cs typeface="Arial"/>
                              </a:rPr>
                              <m:t>𝑘</m:t>
                            </m:r>
                            <m:r>
                              <a:rPr lang="en-GB" i="1" noProof="0" smtClean="0">
                                <a:latin typeface="Cambria Math" panose="02040503050406030204" pitchFamily="18" charset="0"/>
                                <a:cs typeface="Arial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GB" i="1" noProof="0" smtClean="0">
                                    <a:latin typeface="Cambria Math" panose="02040503050406030204" pitchFamily="18" charset="0"/>
                                    <a:cs typeface="Arial"/>
                                  </a:rPr>
                                </m:ctrlPr>
                              </m:sSubPr>
                              <m:e>
                                <m:r>
                                  <a:rPr lang="en-GB" b="0" i="1" noProof="0" smtClean="0">
                                    <a:latin typeface="Cambria Math" panose="02040503050406030204" pitchFamily="18" charset="0"/>
                                    <a:cs typeface="Arial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GB" b="0" i="1" noProof="0" smtClean="0">
                                    <a:latin typeface="Cambria Math" panose="02040503050406030204" pitchFamily="18" charset="0"/>
                                    <a:cs typeface="Arial"/>
                                  </a:rPr>
                                  <m:t>𝑗</m:t>
                                </m:r>
                                <m:r>
                                  <a:rPr lang="en-GB" b="0" i="1" noProof="0" smtClean="0">
                                    <a:latin typeface="Cambria Math" panose="02040503050406030204" pitchFamily="18" charset="0"/>
                                    <a:cs typeface="Arial"/>
                                  </a:rPr>
                                  <m:t>,</m:t>
                                </m:r>
                                <m:r>
                                  <a:rPr lang="en-GB" b="0" i="1" noProof="0" smtClean="0">
                                    <a:latin typeface="Cambria Math" panose="02040503050406030204" pitchFamily="18" charset="0"/>
                                    <a:cs typeface="Arial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GB" b="0" kern="0" noProof="0" dirty="0">
                  <a:cs typeface="Arial"/>
                </a:endParaRP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GB" noProof="0" dirty="0">
                    <a:cs typeface="Arial"/>
                  </a:rPr>
                  <a:t>Determine the smallest distance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noProof="0" smtClean="0"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en-GB" b="0" i="1" noProof="0" smtClean="0">
                            <a:latin typeface="Cambria Math" panose="02040503050406030204" pitchFamily="18" charset="0"/>
                            <a:cs typeface="Arial"/>
                          </a:rPr>
                          <m:t>𝑎</m:t>
                        </m:r>
                      </m:e>
                      <m:sub>
                        <m:r>
                          <a:rPr lang="en-GB" b="0" i="1" noProof="0" smtClean="0">
                            <a:latin typeface="Cambria Math" panose="02040503050406030204" pitchFamily="18" charset="0"/>
                            <a:cs typeface="Arial"/>
                          </a:rPr>
                          <m:t>𝑚𝑖𝑛</m:t>
                        </m:r>
                      </m:sub>
                    </m:sSub>
                  </m:oMath>
                </a14:m>
                <a:r>
                  <a:rPr lang="en-GB" b="0" kern="0" noProof="0" dirty="0">
                    <a:cs typeface="Arial"/>
                  </a:rPr>
                  <a:t> using the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b="0" i="1" kern="0" noProof="0" smtClean="0">
                        <a:latin typeface="Cambria Math" panose="02040503050406030204" pitchFamily="18" charset="0"/>
                        <a:cs typeface="Arial"/>
                      </a:rPr>
                      <m:t>min</m:t>
                    </m:r>
                    <m:r>
                      <a:rPr lang="en-GB" b="0" i="1" kern="0" noProof="0" smtClean="0">
                        <a:latin typeface="Cambria Math" panose="02040503050406030204" pitchFamily="18" charset="0"/>
                        <a:cs typeface="Arial"/>
                      </a:rPr>
                      <m:t>⁡</m:t>
                    </m:r>
                  </m:oMath>
                </a14:m>
                <a:r>
                  <a:rPr lang="en-GB" b="0" kern="0" noProof="0" dirty="0">
                    <a:cs typeface="Arial"/>
                  </a:rPr>
                  <a:t>function.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GB" noProof="0" dirty="0">
                    <a:cs typeface="Arial"/>
                  </a:rPr>
                  <a:t>Calculate the assignment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noProof="0" smtClean="0"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en-GB" b="0" i="1" noProof="0" smtClean="0">
                            <a:latin typeface="Cambria Math" panose="02040503050406030204" pitchFamily="18" charset="0"/>
                            <a:cs typeface="Arial"/>
                          </a:rPr>
                          <m:t>𝑑</m:t>
                        </m:r>
                      </m:e>
                      <m:sub>
                        <m:r>
                          <a:rPr lang="en-GB" b="0" i="1" noProof="0" smtClean="0">
                            <a:latin typeface="Cambria Math" panose="02040503050406030204" pitchFamily="18" charset="0"/>
                            <a:cs typeface="Arial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GB" b="0" kern="0" noProof="0" dirty="0">
                    <a:cs typeface="Arial"/>
                  </a:rPr>
                  <a:t> for every cluster head:</a:t>
                </a:r>
                <a:br>
                  <a:rPr lang="en-GB" b="0" kern="0" noProof="0" dirty="0">
                    <a:cs typeface="Arial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GB" b="0" i="1" kern="0" noProof="0" smtClean="0"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en-GB" b="0" i="1" kern="0" noProof="0" smtClean="0">
                            <a:latin typeface="Cambria Math" panose="02040503050406030204" pitchFamily="18" charset="0"/>
                            <a:cs typeface="Arial"/>
                          </a:rPr>
                          <m:t>𝑝</m:t>
                        </m:r>
                      </m:e>
                      <m:sub>
                        <m:r>
                          <a:rPr lang="en-GB" b="0" i="1" kern="0" noProof="0" smtClean="0">
                            <a:latin typeface="Cambria Math" panose="02040503050406030204" pitchFamily="18" charset="0"/>
                            <a:cs typeface="Arial"/>
                          </a:rPr>
                          <m:t>𝑗</m:t>
                        </m:r>
                        <m:r>
                          <a:rPr lang="en-GB" b="0" i="1" kern="0" noProof="0" smtClean="0">
                            <a:latin typeface="Cambria Math" panose="02040503050406030204" pitchFamily="18" charset="0"/>
                            <a:cs typeface="Arial"/>
                          </a:rPr>
                          <m:t>,</m:t>
                        </m:r>
                        <m:r>
                          <a:rPr lang="en-GB" b="0" i="1" kern="0" noProof="0" smtClean="0">
                            <a:latin typeface="Cambria Math" panose="02040503050406030204" pitchFamily="18" charset="0"/>
                            <a:cs typeface="Arial"/>
                          </a:rPr>
                          <m:t>𝑖</m:t>
                        </m:r>
                      </m:sub>
                    </m:sSub>
                    <m:r>
                      <a:rPr lang="en-GB" b="0" i="1" kern="0" noProof="0" smtClean="0">
                        <a:latin typeface="Cambria Math" panose="02040503050406030204" pitchFamily="18" charset="0"/>
                        <a:cs typeface="Arial"/>
                      </a:rPr>
                      <m:t>=</m:t>
                    </m:r>
                    <m:r>
                      <a:rPr lang="en-GB" b="0" i="1" kern="0" noProof="0" smtClean="0">
                        <a:latin typeface="Cambria Math" panose="02040503050406030204" pitchFamily="18" charset="0"/>
                        <a:cs typeface="Arial"/>
                      </a:rPr>
                      <m:t>𝐵𝑆</m:t>
                    </m:r>
                    <m:r>
                      <a:rPr lang="en-GB" b="0" i="1" kern="0" noProof="0" smtClean="0">
                        <a:latin typeface="Cambria Math" panose="02040503050406030204" pitchFamily="18" charset="0"/>
                        <a:cs typeface="Arial"/>
                      </a:rPr>
                      <m:t>(</m:t>
                    </m:r>
                    <m:sSub>
                      <m:sSubPr>
                        <m:ctrlPr>
                          <a:rPr lang="en-GB" b="0" i="1" kern="0" noProof="0" smtClean="0"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en-GB" b="0" i="1" kern="0" noProof="0" smtClean="0">
                            <a:latin typeface="Cambria Math" panose="02040503050406030204" pitchFamily="18" charset="0"/>
                            <a:cs typeface="Arial"/>
                          </a:rPr>
                          <m:t>𝑎</m:t>
                        </m:r>
                      </m:e>
                      <m:sub>
                        <m:r>
                          <a:rPr lang="en-GB" b="0" i="1" kern="0" noProof="0" smtClean="0">
                            <a:latin typeface="Cambria Math" panose="02040503050406030204" pitchFamily="18" charset="0"/>
                            <a:cs typeface="Arial"/>
                          </a:rPr>
                          <m:t>𝑚𝑖𝑛</m:t>
                        </m:r>
                      </m:sub>
                    </m:sSub>
                    <m:r>
                      <a:rPr lang="en-GB" b="0" i="1" kern="0" noProof="0" smtClean="0">
                        <a:latin typeface="Cambria Math" panose="02040503050406030204" pitchFamily="18" charset="0"/>
                        <a:cs typeface="Arial"/>
                      </a:rPr>
                      <m:t>−</m:t>
                    </m:r>
                    <m:sSub>
                      <m:sSubPr>
                        <m:ctrlPr>
                          <a:rPr lang="en-GB" b="0" i="1" kern="0" noProof="0" smtClean="0"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en-GB" b="0" i="1" kern="0" noProof="0" smtClean="0">
                            <a:latin typeface="Cambria Math" panose="02040503050406030204" pitchFamily="18" charset="0"/>
                            <a:cs typeface="Arial"/>
                          </a:rPr>
                          <m:t>𝑎</m:t>
                        </m:r>
                      </m:e>
                      <m:sub>
                        <m:r>
                          <a:rPr lang="en-GB" b="0" i="1" kern="0" noProof="0" smtClean="0">
                            <a:latin typeface="Cambria Math" panose="02040503050406030204" pitchFamily="18" charset="0"/>
                            <a:cs typeface="Arial"/>
                          </a:rPr>
                          <m:t>𝑗</m:t>
                        </m:r>
                        <m:r>
                          <a:rPr lang="en-GB" b="0" i="1" kern="0" noProof="0" smtClean="0">
                            <a:latin typeface="Cambria Math" panose="02040503050406030204" pitchFamily="18" charset="0"/>
                            <a:cs typeface="Arial"/>
                          </a:rPr>
                          <m:t>,</m:t>
                        </m:r>
                        <m:r>
                          <a:rPr lang="en-GB" b="0" i="1" kern="0" noProof="0" smtClean="0">
                            <a:latin typeface="Cambria Math" panose="02040503050406030204" pitchFamily="18" charset="0"/>
                            <a:cs typeface="Arial"/>
                          </a:rPr>
                          <m:t>𝑖</m:t>
                        </m:r>
                      </m:sub>
                    </m:sSub>
                    <m:r>
                      <a:rPr lang="en-GB" b="0" i="1" kern="0" noProof="0" smtClean="0">
                        <a:latin typeface="Cambria Math" panose="02040503050406030204" pitchFamily="18" charset="0"/>
                        <a:cs typeface="Arial"/>
                      </a:rPr>
                      <m:t>)</m:t>
                    </m:r>
                  </m:oMath>
                </a14:m>
                <a:endParaRPr lang="en-GB" b="0" kern="0" noProof="0" dirty="0">
                  <a:cs typeface="Arial"/>
                </a:endParaRPr>
              </a:p>
            </p:txBody>
          </p:sp>
        </mc:Choice>
        <mc:Fallback>
          <p:sp>
            <p:nvSpPr>
              <p:cNvPr id="5" name="Textplatzhalter 4">
                <a:extLst>
                  <a:ext uri="{FF2B5EF4-FFF2-40B4-BE49-F238E27FC236}">
                    <a16:creationId xmlns:a16="http://schemas.microsoft.com/office/drawing/2014/main" id="{5419E1FD-B483-1189-022C-9B461A622C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444461" y="809092"/>
                <a:ext cx="6586654" cy="4819351"/>
              </a:xfrm>
              <a:blipFill>
                <a:blip r:embed="rId2"/>
                <a:stretch>
                  <a:fillRect l="-926" t="-633" b="-63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 Placeholder 7">
                <a:extLst>
                  <a:ext uri="{FF2B5EF4-FFF2-40B4-BE49-F238E27FC236}">
                    <a16:creationId xmlns:a16="http://schemas.microsoft.com/office/drawing/2014/main" id="{C8700C69-DC5F-3239-B7F7-8D5A1F2FE517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6773664" y="809092"/>
                <a:ext cx="5211192" cy="1570124"/>
              </a:xfrm>
              <a:prstGeom prst="rect">
                <a:avLst/>
              </a:prstGeom>
              <a:solidFill>
                <a:schemeClr val="accent5"/>
              </a:solidFill>
              <a:ln w="9525">
                <a:noFill/>
                <a:miter lim="800000"/>
              </a:ln>
              <a:effectLst/>
            </p:spPr>
            <p:txBody>
              <a:bodyPr vert="horz" wrap="square" lIns="92075" tIns="46038" rIns="92075" bIns="46038" numCol="1" anchor="ctr" anchorCtr="0" compatLnSpc="1"/>
              <a:lstStyle>
                <a:lvl1pPr marL="342900" indent="-342900" algn="l" rtl="0" eaLnBrk="1" fontAlgn="base" hangingPunct="1">
                  <a:spcBef>
                    <a:spcPts val="1200"/>
                  </a:spcBef>
                  <a:spcAft>
                    <a:spcPts val="600"/>
                  </a:spcAft>
                  <a:buClr>
                    <a:srgbClr val="063D79"/>
                  </a:buClr>
                  <a:buSzPct val="80000"/>
                  <a:buFont typeface="Wingdings" panose="05000000000000000000" pitchFamily="2" charset="2"/>
                  <a:buChar char="Ø"/>
                  <a:defRPr sz="20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1" fontAlgn="base" hangingPunct="1">
                  <a:spcBef>
                    <a:spcPts val="600"/>
                  </a:spcBef>
                  <a:spcAft>
                    <a:spcPts val="600"/>
                  </a:spcAft>
                  <a:buClr>
                    <a:srgbClr val="063D79"/>
                  </a:buClr>
                  <a:buSzPct val="100000"/>
                  <a:buFont typeface="Arial" panose="020B0604020202020204" pitchFamily="34" charset="0"/>
                  <a:buChar char="•"/>
                  <a:defRPr sz="1800">
                    <a:solidFill>
                      <a:schemeClr val="tx2"/>
                    </a:solidFill>
                    <a:latin typeface="+mn-lt"/>
                  </a:defRPr>
                </a:lvl2pPr>
                <a:lvl3pPr marL="1143000" indent="-228600" algn="l" rtl="0" eaLnBrk="1" fontAlgn="base" hangingPunct="1">
                  <a:spcBef>
                    <a:spcPts val="600"/>
                  </a:spcBef>
                  <a:spcAft>
                    <a:spcPts val="600"/>
                  </a:spcAft>
                  <a:buClr>
                    <a:srgbClr val="063D79"/>
                  </a:buClr>
                  <a:buChar char="–"/>
                  <a:defRPr sz="1600">
                    <a:solidFill>
                      <a:schemeClr val="tx2"/>
                    </a:solidFill>
                    <a:latin typeface="+mn-lt"/>
                  </a:defRPr>
                </a:lvl3pPr>
                <a:lvl4pPr marL="1562100" indent="-228600" algn="l" rtl="0" eaLnBrk="1" fontAlgn="base" hangingPunct="1">
                  <a:spcBef>
                    <a:spcPts val="600"/>
                  </a:spcBef>
                  <a:spcAft>
                    <a:spcPts val="600"/>
                  </a:spcAft>
                  <a:buClr>
                    <a:srgbClr val="063D79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2"/>
                    </a:solidFill>
                    <a:latin typeface="+mn-lt"/>
                  </a:defRPr>
                </a:lvl4pPr>
                <a:lvl5pPr marL="1981200" indent="-228600" algn="l" rtl="0" eaLnBrk="1" fontAlgn="base" hangingPunct="1">
                  <a:spcBef>
                    <a:spcPts val="600"/>
                  </a:spcBef>
                  <a:spcAft>
                    <a:spcPts val="600"/>
                  </a:spcAft>
                  <a:buClr>
                    <a:srgbClr val="063D79"/>
                  </a:buClr>
                  <a:buChar char=" "/>
                  <a:defRPr sz="1600" baseline="0">
                    <a:solidFill>
                      <a:schemeClr val="tx2"/>
                    </a:solidFill>
                    <a:latin typeface="+mn-lt"/>
                  </a:defRPr>
                </a:lvl5pPr>
                <a:lvl6pPr marL="24384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 "/>
                  <a:defRPr sz="2000">
                    <a:solidFill>
                      <a:srgbClr val="4D4D4D"/>
                    </a:solidFill>
                    <a:latin typeface="+mn-lt"/>
                  </a:defRPr>
                </a:lvl6pPr>
                <a:lvl7pPr marL="28956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 "/>
                  <a:defRPr sz="2000">
                    <a:solidFill>
                      <a:srgbClr val="4D4D4D"/>
                    </a:solidFill>
                    <a:latin typeface="+mn-lt"/>
                  </a:defRPr>
                </a:lvl7pPr>
                <a:lvl8pPr marL="33528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 "/>
                  <a:defRPr sz="2000">
                    <a:solidFill>
                      <a:srgbClr val="4D4D4D"/>
                    </a:solidFill>
                    <a:latin typeface="+mn-lt"/>
                  </a:defRPr>
                </a:lvl8pPr>
                <a:lvl9pPr marL="3810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 "/>
                  <a:defRPr sz="2000">
                    <a:solidFill>
                      <a:srgbClr val="4D4D4D"/>
                    </a:solidFill>
                    <a:latin typeface="+mn-lt"/>
                  </a:defRPr>
                </a:lvl9pPr>
              </a:lstStyle>
              <a:p>
                <a:pPr marL="457200" indent="-457200">
                  <a:buFont typeface="+mj-lt"/>
                  <a:buAutoNum type="arabicPeriod" startAt="2"/>
                </a:pPr>
                <a:r>
                  <a:rPr lang="en-GB" sz="1600" kern="0" noProof="0" dirty="0">
                    <a:cs typeface="Arial"/>
                  </a:rPr>
                  <a:t>Assignment</a:t>
                </a:r>
                <a:br>
                  <a:rPr lang="en-GB" sz="1600" kern="0" noProof="0" dirty="0">
                    <a:cs typeface="Arial"/>
                  </a:rPr>
                </a:br>
                <a:r>
                  <a:rPr lang="en-GB" sz="1600" b="0" kern="0" noProof="0" dirty="0">
                    <a:cs typeface="Arial"/>
                  </a:rPr>
                  <a:t>For each datapoint, find the closest cluster head and group all points of one cluster head in a cluster:</a:t>
                </a:r>
                <a:br>
                  <a:rPr lang="en-GB" sz="1600" b="0" kern="0" noProof="0" dirty="0">
                    <a:cs typeface="Arial"/>
                  </a:rPr>
                </a:br>
                <a14:m>
                  <m:oMath xmlns:m="http://schemas.openxmlformats.org/officeDocument/2006/math">
                    <m:sSubSup>
                      <m:sSubSupPr>
                        <m:ctrlPr>
                          <a:rPr lang="en-GB" sz="1600" b="0" i="1" kern="0" noProof="0" smtClean="0">
                            <a:latin typeface="Cambria Math" panose="02040503050406030204" pitchFamily="18" charset="0"/>
                            <a:cs typeface="Arial"/>
                          </a:rPr>
                        </m:ctrlPr>
                      </m:sSubSupPr>
                      <m:e>
                        <m:r>
                          <a:rPr lang="en-GB" sz="1600" b="0" i="1" kern="0" noProof="0" smtClean="0">
                            <a:latin typeface="Cambria Math" panose="02040503050406030204" pitchFamily="18" charset="0"/>
                            <a:cs typeface="Arial"/>
                          </a:rPr>
                          <m:t>𝑆</m:t>
                        </m:r>
                      </m:e>
                      <m:sub>
                        <m:r>
                          <a:rPr lang="en-GB" sz="1600" b="0" i="1" kern="0" noProof="0" smtClean="0">
                            <a:latin typeface="Cambria Math" panose="02040503050406030204" pitchFamily="18" charset="0"/>
                            <a:cs typeface="Arial"/>
                          </a:rPr>
                          <m:t>𝑖</m:t>
                        </m:r>
                      </m:sub>
                      <m:sup>
                        <m:r>
                          <a:rPr lang="en-GB" sz="1600" b="0" i="1" kern="0" noProof="0" smtClean="0">
                            <a:latin typeface="Cambria Math" panose="02040503050406030204" pitchFamily="18" charset="0"/>
                            <a:cs typeface="Arial"/>
                          </a:rPr>
                          <m:t>(</m:t>
                        </m:r>
                        <m:r>
                          <a:rPr lang="en-GB" sz="1600" b="0" i="1" kern="0" noProof="0" smtClean="0">
                            <a:latin typeface="Cambria Math" panose="02040503050406030204" pitchFamily="18" charset="0"/>
                            <a:cs typeface="Arial"/>
                          </a:rPr>
                          <m:t>𝑡</m:t>
                        </m:r>
                        <m:r>
                          <a:rPr lang="en-GB" sz="1600" b="0" i="1" kern="0" noProof="0" smtClean="0">
                            <a:latin typeface="Cambria Math" panose="02040503050406030204" pitchFamily="18" charset="0"/>
                            <a:cs typeface="Arial"/>
                          </a:rPr>
                          <m:t>)</m:t>
                        </m:r>
                      </m:sup>
                    </m:sSubSup>
                    <m:r>
                      <a:rPr lang="en-GB" sz="1600" b="0" i="1" kern="0" noProof="0" smtClean="0">
                        <a:latin typeface="Cambria Math" panose="02040503050406030204" pitchFamily="18" charset="0"/>
                        <a:cs typeface="Arial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GB" sz="1600" b="0" i="1" kern="0" noProof="0" smtClean="0">
                            <a:latin typeface="Cambria Math" panose="02040503050406030204" pitchFamily="18" charset="0"/>
                            <a:cs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1600" b="0" i="1" kern="0" noProof="0" smtClean="0">
                                <a:latin typeface="Cambria Math" panose="02040503050406030204" pitchFamily="18" charset="0"/>
                                <a:cs typeface="Arial"/>
                              </a:rPr>
                            </m:ctrlPr>
                          </m:sSubPr>
                          <m:e>
                            <m:r>
                              <a:rPr lang="en-GB" sz="1600" b="0" i="1" kern="0" noProof="0" smtClean="0">
                                <a:latin typeface="Cambria Math" panose="02040503050406030204" pitchFamily="18" charset="0"/>
                                <a:cs typeface="Arial"/>
                              </a:rPr>
                              <m:t>𝑑</m:t>
                            </m:r>
                          </m:e>
                          <m:sub>
                            <m:r>
                              <a:rPr lang="en-GB" sz="1600" b="0" i="1" kern="0" noProof="0" smtClean="0">
                                <a:latin typeface="Cambria Math" panose="02040503050406030204" pitchFamily="18" charset="0"/>
                                <a:cs typeface="Arial"/>
                              </a:rPr>
                              <m:t>𝑗</m:t>
                            </m:r>
                          </m:sub>
                        </m:sSub>
                        <m:r>
                          <a:rPr lang="en-GB" sz="1600" b="0" i="1" kern="0" noProof="0" smtClean="0">
                            <a:latin typeface="Cambria Math" panose="02040503050406030204" pitchFamily="18" charset="0"/>
                            <a:cs typeface="Arial"/>
                          </a:rPr>
                          <m:t>:</m:t>
                        </m:r>
                        <m:sSup>
                          <m:sSupPr>
                            <m:ctrlPr>
                              <a:rPr lang="en-GB" sz="1600" b="0" i="1" noProof="0" smtClean="0">
                                <a:latin typeface="Cambria Math" panose="02040503050406030204" pitchFamily="18" charset="0"/>
                                <a:cs typeface="Arial"/>
                              </a:rPr>
                            </m:ctrlPr>
                          </m:s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GB" sz="1600" b="0" i="1" noProof="0" smtClean="0">
                                    <a:latin typeface="Cambria Math" panose="02040503050406030204" pitchFamily="18" charset="0"/>
                                    <a:cs typeface="Arial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GB" sz="1600" b="0" i="1" noProof="0" smtClean="0">
                                        <a:latin typeface="Cambria Math" panose="02040503050406030204" pitchFamily="18" charset="0"/>
                                        <a:cs typeface="Arial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600" b="0" i="1" noProof="0" smtClean="0">
                                        <a:latin typeface="Cambria Math" panose="02040503050406030204" pitchFamily="18" charset="0"/>
                                        <a:cs typeface="Arial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GB" sz="1600" b="0" i="1" noProof="0" smtClean="0">
                                        <a:latin typeface="Cambria Math" panose="02040503050406030204" pitchFamily="18" charset="0"/>
                                        <a:cs typeface="Arial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en-GB" sz="1600" b="0" i="1" noProof="0" smtClean="0">
                                    <a:latin typeface="Cambria Math" panose="02040503050406030204" pitchFamily="18" charset="0"/>
                                    <a:cs typeface="Arial"/>
                                  </a:rPr>
                                  <m:t>−</m:t>
                                </m:r>
                                <m:sSubSup>
                                  <m:sSubSupPr>
                                    <m:ctrlPr>
                                      <a:rPr lang="en-GB" sz="1600" b="0" i="1" noProof="0" smtClean="0">
                                        <a:latin typeface="Cambria Math" panose="02040503050406030204" pitchFamily="18" charset="0"/>
                                        <a:cs typeface="Arial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600" b="0" i="1" noProof="0" smtClean="0">
                                        <a:latin typeface="Cambria Math" panose="02040503050406030204" pitchFamily="18" charset="0"/>
                                        <a:cs typeface="Arial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GB" sz="1600" b="0" i="1" noProof="0" smtClean="0">
                                        <a:latin typeface="Cambria Math" panose="02040503050406030204" pitchFamily="18" charset="0"/>
                                        <a:cs typeface="Arial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GB" sz="1600" b="0" i="1" noProof="0" smtClean="0">
                                        <a:latin typeface="Cambria Math" panose="02040503050406030204" pitchFamily="18" charset="0"/>
                                        <a:cs typeface="Arial"/>
                                      </a:rPr>
                                      <m:t>(1)</m:t>
                                    </m:r>
                                  </m:sup>
                                </m:sSubSup>
                              </m:e>
                            </m:d>
                          </m:e>
                          <m:sup>
                            <m:r>
                              <a:rPr lang="en-GB" sz="1600" b="0" i="1" noProof="0" smtClean="0">
                                <a:latin typeface="Cambria Math" panose="02040503050406030204" pitchFamily="18" charset="0"/>
                                <a:cs typeface="Arial"/>
                              </a:rPr>
                              <m:t>2</m:t>
                            </m:r>
                          </m:sup>
                        </m:sSup>
                        <m:r>
                          <a:rPr lang="en-GB" sz="1600" b="0" i="1" noProof="0" smtClean="0">
                            <a:latin typeface="Cambria Math" panose="02040503050406030204" pitchFamily="18" charset="0"/>
                            <a:cs typeface="Arial"/>
                          </a:rPr>
                          <m:t>≤</m:t>
                        </m:r>
                        <m:sSup>
                          <m:sSupPr>
                            <m:ctrlPr>
                              <a:rPr lang="en-GB" sz="1600" b="0" i="1" noProof="0" smtClean="0">
                                <a:latin typeface="Cambria Math" panose="02040503050406030204" pitchFamily="18" charset="0"/>
                                <a:cs typeface="Arial"/>
                              </a:rPr>
                            </m:ctrlPr>
                          </m:s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GB" sz="1600" b="0" i="1" noProof="0" smtClean="0">
                                    <a:latin typeface="Cambria Math" panose="02040503050406030204" pitchFamily="18" charset="0"/>
                                    <a:cs typeface="Arial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GB" sz="1600" b="0" i="1" noProof="0" smtClean="0">
                                        <a:latin typeface="Cambria Math" panose="02040503050406030204" pitchFamily="18" charset="0"/>
                                        <a:cs typeface="Arial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600" b="0" i="1" noProof="0" smtClean="0">
                                        <a:latin typeface="Cambria Math" panose="02040503050406030204" pitchFamily="18" charset="0"/>
                                        <a:cs typeface="Arial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GB" sz="1600" b="0" i="1" noProof="0" smtClean="0">
                                        <a:latin typeface="Cambria Math" panose="02040503050406030204" pitchFamily="18" charset="0"/>
                                        <a:cs typeface="Arial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en-GB" sz="1600" b="0" i="1" noProof="0" smtClean="0">
                                    <a:latin typeface="Cambria Math" panose="02040503050406030204" pitchFamily="18" charset="0"/>
                                    <a:cs typeface="Arial"/>
                                  </a:rPr>
                                  <m:t>−</m:t>
                                </m:r>
                                <m:sSubSup>
                                  <m:sSubSupPr>
                                    <m:ctrlPr>
                                      <a:rPr lang="en-GB" sz="1600" b="0" i="1" noProof="0" smtClean="0">
                                        <a:latin typeface="Cambria Math" panose="02040503050406030204" pitchFamily="18" charset="0"/>
                                        <a:cs typeface="Arial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600" b="0" i="1" noProof="0" smtClean="0">
                                        <a:latin typeface="Cambria Math" panose="02040503050406030204" pitchFamily="18" charset="0"/>
                                        <a:cs typeface="Arial"/>
                                      </a:rPr>
                                      <m:t>𝑧</m:t>
                                    </m:r>
                                  </m:e>
                                  <m:sub>
                                    <m:sSup>
                                      <m:sSupPr>
                                        <m:ctrlPr>
                                          <a:rPr lang="en-GB" sz="1600" b="0" i="1" noProof="0" smtClean="0">
                                            <a:latin typeface="Cambria Math" panose="02040503050406030204" pitchFamily="18" charset="0"/>
                                            <a:cs typeface="Arial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GB" sz="1600" b="0" i="1" noProof="0" smtClean="0">
                                            <a:latin typeface="Cambria Math" panose="02040503050406030204" pitchFamily="18" charset="0"/>
                                            <a:cs typeface="Arial"/>
                                          </a:rPr>
                                          <m:t>𝑖</m:t>
                                        </m:r>
                                      </m:e>
                                      <m:sup>
                                        <m:r>
                                          <a:rPr lang="en-GB" sz="1600" b="0" i="1" noProof="0" smtClean="0">
                                            <a:latin typeface="Cambria Math" panose="02040503050406030204" pitchFamily="18" charset="0"/>
                                            <a:cs typeface="Arial"/>
                                          </a:rPr>
                                          <m:t>∗</m:t>
                                        </m:r>
                                      </m:sup>
                                    </m:sSup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GB" sz="1600" b="0" i="1" noProof="0" smtClean="0">
                                            <a:latin typeface="Cambria Math" panose="02040503050406030204" pitchFamily="18" charset="0"/>
                                            <a:cs typeface="Arial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GB" sz="1600" b="0" i="1" noProof="0" smtClean="0">
                                            <a:latin typeface="Cambria Math" panose="02040503050406030204" pitchFamily="18" charset="0"/>
                                            <a:cs typeface="Arial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d>
                          </m:e>
                          <m:sup>
                            <m:r>
                              <a:rPr lang="en-GB" sz="1600" b="0" i="1" noProof="0" smtClean="0">
                                <a:latin typeface="Cambria Math" panose="02040503050406030204" pitchFamily="18" charset="0"/>
                                <a:cs typeface="Arial"/>
                              </a:rPr>
                              <m:t>2</m:t>
                            </m:r>
                          </m:sup>
                        </m:sSup>
                        <m:r>
                          <a:rPr lang="en-GB" sz="1600" b="0" i="1" noProof="0" smtClean="0">
                            <a:latin typeface="Cambria Math" panose="02040503050406030204" pitchFamily="18" charset="0"/>
                            <a:cs typeface="Arial"/>
                          </a:rPr>
                          <m:t>∀</m:t>
                        </m:r>
                        <m:sSup>
                          <m:sSupPr>
                            <m:ctrlPr>
                              <a:rPr lang="en-GB" sz="1600" b="0" i="1" noProof="0" smtClean="0">
                                <a:latin typeface="Cambria Math" panose="02040503050406030204" pitchFamily="18" charset="0"/>
                                <a:cs typeface="Arial"/>
                              </a:rPr>
                            </m:ctrlPr>
                          </m:sSupPr>
                          <m:e>
                            <m:r>
                              <a:rPr lang="en-GB" sz="1600" b="0" i="1" noProof="0" smtClean="0">
                                <a:latin typeface="Cambria Math" panose="02040503050406030204" pitchFamily="18" charset="0"/>
                                <a:cs typeface="Arial"/>
                              </a:rPr>
                              <m:t>𝑖</m:t>
                            </m:r>
                          </m:e>
                          <m:sup>
                            <m:r>
                              <a:rPr lang="en-GB" sz="1600" b="0" i="1" noProof="0" smtClean="0">
                                <a:latin typeface="Cambria Math" panose="02040503050406030204" pitchFamily="18" charset="0"/>
                                <a:cs typeface="Arial"/>
                              </a:rPr>
                              <m:t>∗</m:t>
                            </m:r>
                          </m:sup>
                        </m:sSup>
                        <m:r>
                          <a:rPr lang="en-GB" sz="1600" b="0" i="1" noProof="0" smtClean="0">
                            <a:latin typeface="Cambria Math" panose="02040503050406030204" pitchFamily="18" charset="0"/>
                            <a:cs typeface="Arial"/>
                          </a:rPr>
                          <m:t>=1,…</m:t>
                        </m:r>
                        <m:r>
                          <a:rPr lang="en-GB" sz="1600" b="0" i="1" noProof="0" smtClean="0">
                            <a:latin typeface="Cambria Math" panose="02040503050406030204" pitchFamily="18" charset="0"/>
                            <a:cs typeface="Arial"/>
                          </a:rPr>
                          <m:t>𝑘</m:t>
                        </m:r>
                      </m:e>
                    </m:d>
                  </m:oMath>
                </a14:m>
                <a:endParaRPr lang="en-GB" sz="1600" b="0" kern="0" noProof="0" dirty="0">
                  <a:cs typeface="Arial"/>
                </a:endParaRPr>
              </a:p>
            </p:txBody>
          </p:sp>
        </mc:Choice>
        <mc:Fallback>
          <p:sp>
            <p:nvSpPr>
              <p:cNvPr id="2" name="Text Placeholder 7">
                <a:extLst>
                  <a:ext uri="{FF2B5EF4-FFF2-40B4-BE49-F238E27FC236}">
                    <a16:creationId xmlns:a16="http://schemas.microsoft.com/office/drawing/2014/main" id="{C8700C69-DC5F-3239-B7F7-8D5A1F2FE5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773664" y="809092"/>
                <a:ext cx="5211192" cy="1570124"/>
              </a:xfrm>
              <a:prstGeom prst="rect">
                <a:avLst/>
              </a:prstGeom>
              <a:blipFill>
                <a:blip r:embed="rId3"/>
                <a:stretch>
                  <a:fillRect t="-1946"/>
                </a:stretch>
              </a:blipFill>
              <a:ln w="9525">
                <a:noFill/>
                <a:miter lim="800000"/>
              </a:ln>
              <a:effectLst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AA3AB47B-245E-45A5-1896-7AEC053F26EA}"/>
                  </a:ext>
                </a:extLst>
              </p:cNvPr>
              <p:cNvSpPr txBox="1"/>
              <p:nvPr/>
            </p:nvSpPr>
            <p:spPr>
              <a:xfrm>
                <a:off x="444461" y="5628443"/>
                <a:ext cx="11451617" cy="4469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600"/>
                  </a:spcAft>
                  <a:buClr>
                    <a:srgbClr val="063D79"/>
                  </a:buClr>
                  <a:buSzPct val="80000"/>
                  <a:buFont typeface="Wingdings" panose="05000000000000000000" pitchFamily="2" charset="2"/>
                  <a:buNone/>
                  <a:tabLst/>
                  <a:defRPr/>
                </a:pPr>
                <a:r>
                  <a:rPr kumimoji="0" lang="en-GB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This leaves us with the assignments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GB" sz="20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</m:ctrlPr>
                      </m:sSubPr>
                      <m:e>
                        <m:r>
                          <a:rPr kumimoji="0" lang="en-GB" sz="20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  <m:t>𝑑</m:t>
                        </m:r>
                      </m:e>
                      <m:sub>
                        <m:r>
                          <a:rPr kumimoji="0" lang="en-GB" sz="20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  <m:t>𝑗</m:t>
                        </m:r>
                      </m:sub>
                    </m:sSub>
                  </m:oMath>
                </a14:m>
                <a:r>
                  <a:rPr kumimoji="0" lang="en-GB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 in the form of a set: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kumimoji="0" lang="en-GB" sz="20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</m:ctrlPr>
                      </m:dPr>
                      <m:e>
                        <m:d>
                          <m:dPr>
                            <m:ctrlPr>
                              <a:rPr kumimoji="0" lang="en-GB" sz="20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Arial"/>
                              </a:rPr>
                            </m:ctrlPr>
                          </m:dPr>
                          <m:e>
                            <m:r>
                              <a:rPr kumimoji="0" lang="en-GB" sz="20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Arial"/>
                              </a:rPr>
                              <m:t>1,</m:t>
                            </m:r>
                            <m:sSub>
                              <m:sSubPr>
                                <m:ctrlPr>
                                  <a:rPr kumimoji="0" lang="en-GB" sz="20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Arial"/>
                                  </a:rPr>
                                </m:ctrlPr>
                              </m:sSubPr>
                              <m:e>
                                <m:r>
                                  <a:rPr kumimoji="0" lang="en-GB" sz="20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Arial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kumimoji="0" lang="en-GB" sz="20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Arial"/>
                                  </a:rPr>
                                  <m:t>𝑗</m:t>
                                </m:r>
                                <m:r>
                                  <a:rPr kumimoji="0" lang="en-GB" sz="20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Arial"/>
                                  </a:rPr>
                                  <m:t>,1</m:t>
                                </m:r>
                              </m:sub>
                            </m:sSub>
                            <m:r>
                              <a:rPr kumimoji="0" lang="en-GB" sz="20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Arial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kumimoji="0" lang="en-GB" sz="20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Arial"/>
                                  </a:rPr>
                                </m:ctrlPr>
                              </m:sSubPr>
                              <m:e>
                                <m:r>
                                  <a:rPr kumimoji="0" lang="en-GB" sz="20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Arial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kumimoji="0" lang="en-GB" sz="20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Arial"/>
                                  </a:rPr>
                                  <m:t>𝑗</m:t>
                                </m:r>
                                <m:r>
                                  <a:rPr kumimoji="0" lang="en-GB" sz="20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Arial"/>
                                  </a:rPr>
                                  <m:t>,1</m:t>
                                </m:r>
                              </m:sub>
                            </m:sSub>
                          </m:e>
                        </m:d>
                        <m:r>
                          <a:rPr kumimoji="0" lang="en-GB" sz="20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  <m:t>,…,</m:t>
                        </m:r>
                        <m:d>
                          <m:dPr>
                            <m:ctrlPr>
                              <a:rPr kumimoji="0" lang="en-GB" sz="20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Arial"/>
                              </a:rPr>
                            </m:ctrlPr>
                          </m:dPr>
                          <m:e>
                            <m:r>
                              <a:rPr kumimoji="0" lang="en-GB" sz="20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Arial"/>
                              </a:rPr>
                              <m:t>𝑘</m:t>
                            </m:r>
                            <m:r>
                              <a:rPr kumimoji="0" lang="en-GB" sz="20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Arial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kumimoji="0" lang="en-GB" sz="20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Arial"/>
                                  </a:rPr>
                                </m:ctrlPr>
                              </m:sSubPr>
                              <m:e>
                                <m:r>
                                  <a:rPr kumimoji="0" lang="en-GB" sz="20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Arial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kumimoji="0" lang="en-GB" sz="20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Arial"/>
                                  </a:rPr>
                                  <m:t>𝑗</m:t>
                                </m:r>
                                <m:r>
                                  <a:rPr kumimoji="0" lang="en-GB" sz="20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Arial"/>
                                  </a:rPr>
                                  <m:t>,</m:t>
                                </m:r>
                                <m:r>
                                  <a:rPr kumimoji="0" lang="en-GB" sz="20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Arial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kumimoji="0" lang="en-GB" sz="20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Arial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kumimoji="0" lang="en-GB" sz="20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Arial"/>
                                  </a:rPr>
                                </m:ctrlPr>
                              </m:sSubPr>
                              <m:e>
                                <m:r>
                                  <a:rPr kumimoji="0" lang="en-GB" sz="20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Arial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kumimoji="0" lang="en-GB" sz="20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Arial"/>
                                  </a:rPr>
                                  <m:t>𝑗</m:t>
                                </m:r>
                                <m:r>
                                  <a:rPr kumimoji="0" lang="en-GB" sz="20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Arial"/>
                                  </a:rPr>
                                  <m:t>,</m:t>
                                </m:r>
                                <m:r>
                                  <a:rPr kumimoji="0" lang="en-GB" sz="20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Arial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kumimoji="0" lang="en-GB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endParaRPr>
              </a:p>
            </p:txBody>
          </p:sp>
        </mc:Choice>
        <mc:Fallback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AA3AB47B-245E-45A5-1896-7AEC053F26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461" y="5628443"/>
                <a:ext cx="11451617" cy="446917"/>
              </a:xfrm>
              <a:prstGeom prst="rect">
                <a:avLst/>
              </a:prstGeom>
              <a:blipFill>
                <a:blip r:embed="rId4"/>
                <a:stretch>
                  <a:fillRect l="-586" t="-2703" b="-1621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Sprechblase: rechteckig 5">
                <a:extLst>
                  <a:ext uri="{FF2B5EF4-FFF2-40B4-BE49-F238E27FC236}">
                    <a16:creationId xmlns:a16="http://schemas.microsoft.com/office/drawing/2014/main" id="{323BA4AB-5825-14BB-403B-E40C4E9F1375}"/>
                  </a:ext>
                </a:extLst>
              </p:cNvPr>
              <p:cNvSpPr/>
              <p:nvPr/>
            </p:nvSpPr>
            <p:spPr bwMode="auto">
              <a:xfrm>
                <a:off x="7304833" y="2583055"/>
                <a:ext cx="4442706" cy="1895730"/>
              </a:xfrm>
              <a:prstGeom prst="wedgeRectCallout">
                <a:avLst>
                  <a:gd name="adj1" fmla="val -99243"/>
                  <a:gd name="adj2" fmla="val -4485"/>
                </a:avLst>
              </a:prstGeom>
              <a:solidFill>
                <a:schemeClr val="bg1"/>
              </a:solidFill>
              <a:ln w="12700" cap="flat" cmpd="sng" algn="ctr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lvl="0" eaLnBrk="1" hangingPunct="1">
                  <a:spcBef>
                    <a:spcPts val="1200"/>
                  </a:spcBef>
                  <a:spcAft>
                    <a:spcPts val="600"/>
                  </a:spcAft>
                  <a:buClr>
                    <a:srgbClr val="063D79"/>
                  </a:buClr>
                  <a:buSzPct val="80000"/>
                  <a:defRPr/>
                </a:pPr>
                <a:r>
                  <a:rPr lang="en-GB" sz="1600" b="0" kern="0" noProof="0" dirty="0">
                    <a:latin typeface="+mn-lt"/>
                    <a:cs typeface="Arial"/>
                  </a:rPr>
                  <a:t>We use the Euclidean norm here, so for every cluster head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600" b="0" i="1" kern="0" noProof="0" smtClean="0"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en-GB" sz="1600" b="0" i="1" kern="0" noProof="0" smtClean="0">
                            <a:latin typeface="Cambria Math" panose="02040503050406030204" pitchFamily="18" charset="0"/>
                            <a:cs typeface="Arial"/>
                          </a:rPr>
                          <m:t>𝑧</m:t>
                        </m:r>
                      </m:e>
                      <m:sub>
                        <m:r>
                          <a:rPr lang="en-GB" sz="1600" b="0" i="1" kern="0" noProof="0" smtClean="0">
                            <a:latin typeface="Cambria Math" panose="02040503050406030204" pitchFamily="18" charset="0"/>
                            <a:cs typeface="Arial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sz="1600" b="0" kern="0" noProof="0" dirty="0">
                    <a:latin typeface="+mn-lt"/>
                    <a:cs typeface="Arial"/>
                  </a:rPr>
                  <a:t> we compute the distance:</a:t>
                </a:r>
                <a:br>
                  <a:rPr lang="en-GB" sz="1600" b="0" kern="0" noProof="0" dirty="0">
                    <a:latin typeface="+mn-lt"/>
                    <a:cs typeface="Arial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b="0" i="1" kern="0" noProof="0" smtClean="0">
                              <a:latin typeface="Cambria Math" panose="02040503050406030204" pitchFamily="18" charset="0"/>
                              <a:cs typeface="Arial"/>
                            </a:rPr>
                          </m:ctrlPr>
                        </m:sSubPr>
                        <m:e>
                          <m:r>
                            <a:rPr lang="en-GB" sz="1600" b="0" i="1" kern="0" noProof="0" smtClean="0">
                              <a:latin typeface="Cambria Math" panose="02040503050406030204" pitchFamily="18" charset="0"/>
                              <a:cs typeface="Arial"/>
                            </a:rPr>
                            <m:t>𝑎</m:t>
                          </m:r>
                        </m:e>
                        <m:sub>
                          <m:r>
                            <a:rPr lang="en-GB" sz="1600" b="0" i="1" kern="0" noProof="0" smtClean="0">
                              <a:latin typeface="Cambria Math" panose="02040503050406030204" pitchFamily="18" charset="0"/>
                              <a:cs typeface="Arial"/>
                            </a:rPr>
                            <m:t>𝑗</m:t>
                          </m:r>
                          <m:r>
                            <a:rPr lang="en-GB" sz="1600" b="0" i="1" kern="0" noProof="0" smtClean="0">
                              <a:latin typeface="Cambria Math" panose="02040503050406030204" pitchFamily="18" charset="0"/>
                              <a:cs typeface="Arial"/>
                            </a:rPr>
                            <m:t>,</m:t>
                          </m:r>
                          <m:r>
                            <a:rPr lang="en-GB" sz="1600" b="0" i="1" kern="0" noProof="0" smtClean="0">
                              <a:latin typeface="Cambria Math" panose="02040503050406030204" pitchFamily="18" charset="0"/>
                              <a:cs typeface="Arial"/>
                            </a:rPr>
                            <m:t>𝑖</m:t>
                          </m:r>
                        </m:sub>
                      </m:sSub>
                      <m:r>
                        <a:rPr lang="en-GB" sz="1600" b="0" i="1" kern="0" noProof="0" smtClean="0">
                          <a:latin typeface="Cambria Math" panose="02040503050406030204" pitchFamily="18" charset="0"/>
                          <a:cs typeface="Arial"/>
                        </a:rPr>
                        <m:t>=</m:t>
                      </m:r>
                      <m:sSup>
                        <m:sSupPr>
                          <m:ctrlPr>
                            <a:rPr lang="en-GB" sz="1600" b="0" i="1" noProof="0" smtClean="0">
                              <a:latin typeface="Cambria Math" panose="02040503050406030204" pitchFamily="18" charset="0"/>
                              <a:cs typeface="Arial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GB" sz="1600" b="0" i="1" noProof="0" smtClean="0">
                                  <a:latin typeface="Cambria Math" panose="02040503050406030204" pitchFamily="18" charset="0"/>
                                  <a:cs typeface="Arial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1600" b="0" i="1" noProof="0" smtClean="0">
                                      <a:latin typeface="Cambria Math" panose="02040503050406030204" pitchFamily="18" charset="0"/>
                                      <a:cs typeface="Arial"/>
                                    </a:rPr>
                                  </m:ctrlPr>
                                </m:sSubPr>
                                <m:e>
                                  <m:r>
                                    <a:rPr lang="en-GB" sz="1600" b="0" i="1" noProof="0" smtClean="0">
                                      <a:latin typeface="Cambria Math" panose="02040503050406030204" pitchFamily="18" charset="0"/>
                                      <a:cs typeface="Arial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GB" sz="1600" b="0" i="1" noProof="0" smtClean="0">
                                      <a:latin typeface="Cambria Math" panose="02040503050406030204" pitchFamily="18" charset="0"/>
                                      <a:cs typeface="Arial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GB" sz="1600" b="0" i="1" noProof="0" smtClean="0">
                                  <a:latin typeface="Cambria Math" panose="02040503050406030204" pitchFamily="18" charset="0"/>
                                  <a:cs typeface="Arial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GB" sz="1600" b="0" i="1" noProof="0" smtClean="0">
                                      <a:latin typeface="Cambria Math" panose="02040503050406030204" pitchFamily="18" charset="0"/>
                                      <a:cs typeface="Arial"/>
                                    </a:rPr>
                                  </m:ctrlPr>
                                </m:sSubPr>
                                <m:e>
                                  <m:r>
                                    <a:rPr lang="en-GB" sz="1600" b="0" i="1" noProof="0" smtClean="0">
                                      <a:latin typeface="Cambria Math" panose="02040503050406030204" pitchFamily="18" charset="0"/>
                                      <a:cs typeface="Arial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GB" sz="1600" b="0" i="1" noProof="0" smtClean="0">
                                      <a:latin typeface="Cambria Math" panose="02040503050406030204" pitchFamily="18" charset="0"/>
                                      <a:cs typeface="Arial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GB" sz="1600" b="0" i="1" noProof="0" smtClean="0">
                              <a:latin typeface="Cambria Math" panose="02040503050406030204" pitchFamily="18" charset="0"/>
                              <a:cs typeface="Arial"/>
                            </a:rPr>
                            <m:t>2</m:t>
                          </m:r>
                        </m:sup>
                      </m:sSup>
                      <m:r>
                        <a:rPr lang="en-GB" sz="1600" b="0" i="1" noProof="0" smtClean="0">
                          <a:latin typeface="Cambria Math" panose="02040503050406030204" pitchFamily="18" charset="0"/>
                          <a:cs typeface="Arial"/>
                        </a:rPr>
                        <m:t>=</m:t>
                      </m:r>
                      <m:sSup>
                        <m:sSupPr>
                          <m:ctrlPr>
                            <a:rPr lang="en-GB" sz="1600" b="0" i="1" noProof="0" smtClean="0">
                              <a:latin typeface="Cambria Math" panose="02040503050406030204" pitchFamily="18" charset="0"/>
                              <a:cs typeface="Arial"/>
                            </a:rPr>
                          </m:ctrlPr>
                        </m:sSupPr>
                        <m:e>
                          <m:rad>
                            <m:radPr>
                              <m:degHide m:val="on"/>
                              <m:ctrlPr>
                                <a:rPr lang="en-GB" sz="1600" b="0" i="1" noProof="0" smtClean="0">
                                  <a:latin typeface="Cambria Math" panose="02040503050406030204" pitchFamily="18" charset="0"/>
                                  <a:cs typeface="Arial"/>
                                </a:rPr>
                              </m:ctrlPr>
                            </m:radPr>
                            <m:deg/>
                            <m:e>
                              <m:nary>
                                <m:naryPr>
                                  <m:chr m:val="∑"/>
                                  <m:ctrlPr>
                                    <a:rPr lang="en-GB" sz="1600" b="0" i="1" noProof="0" smtClean="0">
                                      <a:latin typeface="Cambria Math" panose="02040503050406030204" pitchFamily="18" charset="0"/>
                                      <a:cs typeface="Arial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GB" sz="1600" b="0" i="1" noProof="0" smtClean="0">
                                      <a:latin typeface="Cambria Math" panose="02040503050406030204" pitchFamily="18" charset="0"/>
                                      <a:cs typeface="Arial"/>
                                    </a:rPr>
                                    <m:t>𝑘</m:t>
                                  </m:r>
                                  <m:r>
                                    <a:rPr lang="en-GB" sz="1600" b="0" i="1" noProof="0" smtClean="0">
                                      <a:latin typeface="Cambria Math" panose="02040503050406030204" pitchFamily="18" charset="0"/>
                                      <a:cs typeface="Arial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GB" sz="1600" b="0" i="1" noProof="0" smtClean="0">
                                      <a:latin typeface="Cambria Math" panose="02040503050406030204" pitchFamily="18" charset="0"/>
                                      <a:cs typeface="Arial"/>
                                    </a:rPr>
                                    <m:t>𝑚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GB" sz="1600" b="0" i="1" noProof="0" smtClean="0">
                                          <a:latin typeface="Cambria Math" panose="02040503050406030204" pitchFamily="18" charset="0"/>
                                          <a:cs typeface="Arial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GB" sz="1600" b="0" i="1" noProof="0" smtClean="0">
                                              <a:latin typeface="Cambria Math" panose="02040503050406030204" pitchFamily="18" charset="0"/>
                                              <a:cs typeface="Arial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1600" b="0" i="1" kern="0" noProof="0" smtClean="0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  <a:cs typeface="Arial"/>
                                                </a:rPr>
                                              </m:ctrlPr>
                                            </m:sSubPr>
                                            <m:e>
                                              <m:acc>
                                                <m:accPr>
                                                  <m:chr m:val="̃"/>
                                                  <m:ctrlPr>
                                                    <a:rPr lang="en-GB" sz="1600" b="0" i="1" kern="0" noProof="0" smtClean="0">
                                                      <a:solidFill>
                                                        <a:srgbClr val="000000"/>
                                                      </a:solidFill>
                                                      <a:latin typeface="Cambria Math" panose="02040503050406030204" pitchFamily="18" charset="0"/>
                                                      <a:cs typeface="Arial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GB" sz="1600" b="0" i="1" kern="0" noProof="0" smtClean="0">
                                                      <a:solidFill>
                                                        <a:srgbClr val="000000"/>
                                                      </a:solidFill>
                                                      <a:latin typeface="Cambria Math" panose="02040503050406030204" pitchFamily="18" charset="0"/>
                                                      <a:cs typeface="Arial"/>
                                                    </a:rPr>
                                                    <m:t>𝑑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lang="en-GB" sz="1600" b="0" i="1" kern="0" noProof="0" smtClean="0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  <a:cs typeface="Arial"/>
                                                </a:rPr>
                                                <m:t>𝑘</m:t>
                                              </m:r>
                                            </m:sub>
                                          </m:sSub>
                                          <m:r>
                                            <a:rPr lang="en-GB" sz="1600" b="0" i="1" kern="0" noProof="0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  <a:cs typeface="Arial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GB" sz="1600" b="0" i="1" kern="0" noProof="0" smtClean="0">
                                                  <a:latin typeface="Cambria Math" panose="02040503050406030204" pitchFamily="18" charset="0"/>
                                                  <a:cs typeface="Arial"/>
                                                </a:rPr>
                                              </m:ctrlPr>
                                            </m:sSubPr>
                                            <m:e>
                                              <m:acc>
                                                <m:accPr>
                                                  <m:chr m:val="̃"/>
                                                  <m:ctrlPr>
                                                    <a:rPr lang="en-GB" sz="1600" b="0" i="1" kern="0" noProof="0" smtClean="0">
                                                      <a:latin typeface="Cambria Math" panose="02040503050406030204" pitchFamily="18" charset="0"/>
                                                      <a:cs typeface="Arial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GB" sz="1600" b="0" i="1" noProof="0" smtClean="0">
                                                          <a:latin typeface="Cambria Math" panose="02040503050406030204" pitchFamily="18" charset="0"/>
                                                          <a:cs typeface="Arial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GB" sz="1600" b="0" i="1" noProof="0" smtClean="0">
                                                          <a:latin typeface="Cambria Math" panose="02040503050406030204" pitchFamily="18" charset="0"/>
                                                          <a:cs typeface="Arial"/>
                                                        </a:rPr>
                                                        <m:t>𝑧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GB" sz="1600" b="0" i="1" noProof="0" smtClean="0">
                                                          <a:latin typeface="Cambria Math" panose="02040503050406030204" pitchFamily="18" charset="0"/>
                                                          <a:cs typeface="Arial"/>
                                                        </a:rPr>
                                                        <m:t>𝑖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lang="en-GB" sz="1600" b="0" i="1" kern="0" noProof="0" smtClean="0">
                                                  <a:latin typeface="Cambria Math" panose="02040503050406030204" pitchFamily="18" charset="0"/>
                                                  <a:cs typeface="Arial"/>
                                                </a:rPr>
                                                <m:t>𝑘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GB" sz="1600" b="0" i="1" noProof="0" smtClean="0">
                                          <a:latin typeface="Cambria Math" panose="02040503050406030204" pitchFamily="18" charset="0"/>
                                          <a:cs typeface="Arial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rad>
                        </m:e>
                        <m:sup>
                          <m:r>
                            <a:rPr lang="en-GB" sz="1600" b="0" i="1" noProof="0" smtClean="0">
                              <a:latin typeface="Cambria Math" panose="02040503050406030204" pitchFamily="18" charset="0"/>
                              <a:cs typeface="Arial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br>
                  <a:rPr lang="en-GB" sz="1600" b="0" kern="0" noProof="0" dirty="0">
                    <a:latin typeface="+mn-lt"/>
                    <a:cs typeface="Arial"/>
                  </a:rPr>
                </a:br>
                <a:r>
                  <a:rPr lang="en-GB" sz="1600" b="0" kern="0" noProof="0" dirty="0">
                    <a:latin typeface="+mn-lt"/>
                    <a:cs typeface="Arial"/>
                  </a:rPr>
                  <a:t>And then save the tuple </a:t>
                </a:r>
                <a14:m>
                  <m:oMath xmlns:m="http://schemas.openxmlformats.org/officeDocument/2006/math">
                    <m:r>
                      <a:rPr lang="en-GB" sz="1600" b="0" i="1" kern="0" noProof="0" smtClean="0">
                        <a:latin typeface="Cambria Math" panose="02040503050406030204" pitchFamily="18" charset="0"/>
                        <a:cs typeface="Arial"/>
                      </a:rPr>
                      <m:t>(</m:t>
                    </m:r>
                    <m:r>
                      <a:rPr lang="en-GB" sz="1600" b="0" i="1" kern="0" noProof="0" smtClean="0">
                        <a:latin typeface="Cambria Math" panose="02040503050406030204" pitchFamily="18" charset="0"/>
                        <a:cs typeface="Arial"/>
                      </a:rPr>
                      <m:t>𝑖</m:t>
                    </m:r>
                    <m:r>
                      <a:rPr lang="en-GB" sz="1600" b="0" i="1" kern="0" noProof="0" smtClean="0">
                        <a:latin typeface="Cambria Math" panose="02040503050406030204" pitchFamily="18" charset="0"/>
                        <a:cs typeface="Arial"/>
                      </a:rPr>
                      <m:t>,</m:t>
                    </m:r>
                    <m:sSub>
                      <m:sSubPr>
                        <m:ctrlPr>
                          <a:rPr lang="en-GB" sz="1600" b="0" i="1" kern="0" noProof="0" smtClean="0"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en-GB" sz="1600" b="0" i="1" kern="0" noProof="0" smtClean="0">
                            <a:latin typeface="Cambria Math" panose="02040503050406030204" pitchFamily="18" charset="0"/>
                            <a:cs typeface="Arial"/>
                          </a:rPr>
                          <m:t>𝑎</m:t>
                        </m:r>
                      </m:e>
                      <m:sub>
                        <m:r>
                          <a:rPr lang="en-GB" sz="1600" b="0" i="1" kern="0" noProof="0" smtClean="0">
                            <a:latin typeface="Cambria Math" panose="02040503050406030204" pitchFamily="18" charset="0"/>
                            <a:cs typeface="Arial"/>
                          </a:rPr>
                          <m:t>𝑗</m:t>
                        </m:r>
                        <m:r>
                          <a:rPr lang="en-GB" sz="1600" b="0" i="1" kern="0" noProof="0" smtClean="0">
                            <a:latin typeface="Cambria Math" panose="02040503050406030204" pitchFamily="18" charset="0"/>
                            <a:cs typeface="Arial"/>
                          </a:rPr>
                          <m:t>,</m:t>
                        </m:r>
                        <m:r>
                          <a:rPr lang="en-GB" sz="1600" b="0" i="1" kern="0" noProof="0" smtClean="0">
                            <a:latin typeface="Cambria Math" panose="02040503050406030204" pitchFamily="18" charset="0"/>
                            <a:cs typeface="Arial"/>
                          </a:rPr>
                          <m:t>𝑖</m:t>
                        </m:r>
                      </m:sub>
                    </m:sSub>
                    <m:r>
                      <a:rPr lang="en-GB" sz="1600" b="0" i="1" kern="0" noProof="0" smtClean="0">
                        <a:latin typeface="Cambria Math" panose="02040503050406030204" pitchFamily="18" charset="0"/>
                        <a:cs typeface="Arial"/>
                      </a:rPr>
                      <m:t>)</m:t>
                    </m:r>
                  </m:oMath>
                </a14:m>
                <a:endParaRPr lang="en-GB" sz="1600" b="0" kern="0" noProof="0" dirty="0">
                  <a:latin typeface="+mn-lt"/>
                  <a:cs typeface="Arial"/>
                </a:endParaRPr>
              </a:p>
            </p:txBody>
          </p:sp>
        </mc:Choice>
        <mc:Fallback>
          <p:sp>
            <p:nvSpPr>
              <p:cNvPr id="6" name="Sprechblase: rechteckig 5">
                <a:extLst>
                  <a:ext uri="{FF2B5EF4-FFF2-40B4-BE49-F238E27FC236}">
                    <a16:creationId xmlns:a16="http://schemas.microsoft.com/office/drawing/2014/main" id="{323BA4AB-5825-14BB-403B-E40C4E9F13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304833" y="2583055"/>
                <a:ext cx="4442706" cy="1895730"/>
              </a:xfrm>
              <a:prstGeom prst="wedgeRectCallout">
                <a:avLst>
                  <a:gd name="adj1" fmla="val -99243"/>
                  <a:gd name="adj2" fmla="val -4485"/>
                </a:avLst>
              </a:prstGeom>
              <a:blipFill>
                <a:blip r:embed="rId5"/>
                <a:stretch>
                  <a:fillRect t="-639"/>
                </a:stretch>
              </a:blipFill>
              <a:ln w="12700" cap="flat" cmpd="sng" algn="ctr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Sprechblase: rechteckig 6">
                <a:extLst>
                  <a:ext uri="{FF2B5EF4-FFF2-40B4-BE49-F238E27FC236}">
                    <a16:creationId xmlns:a16="http://schemas.microsoft.com/office/drawing/2014/main" id="{8FA31904-2087-D76E-87B3-DF6A9D2B189F}"/>
                  </a:ext>
                </a:extLst>
              </p:cNvPr>
              <p:cNvSpPr/>
              <p:nvPr/>
            </p:nvSpPr>
            <p:spPr bwMode="auto">
              <a:xfrm>
                <a:off x="7146524" y="4841216"/>
                <a:ext cx="4601015" cy="424796"/>
              </a:xfrm>
              <a:prstGeom prst="wedgeRectCallout">
                <a:avLst>
                  <a:gd name="adj1" fmla="val -88965"/>
                  <a:gd name="adj2" fmla="val 83536"/>
                </a:avLst>
              </a:prstGeom>
              <a:solidFill>
                <a:schemeClr val="bg1"/>
              </a:solidFill>
              <a:ln w="12700" cap="flat" cmpd="sng" algn="ctr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lvl="0" eaLnBrk="1" hangingPunct="1">
                  <a:spcBef>
                    <a:spcPts val="1200"/>
                  </a:spcBef>
                  <a:spcAft>
                    <a:spcPts val="600"/>
                  </a:spcAft>
                  <a:buClr>
                    <a:srgbClr val="063D79"/>
                  </a:buClr>
                  <a:buSzPct val="80000"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1600" b="0" i="1" kern="0" noProof="0" smtClean="0"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en-GB" sz="1600" b="0" i="1" kern="0" noProof="0" smtClean="0">
                            <a:latin typeface="Cambria Math" panose="02040503050406030204" pitchFamily="18" charset="0"/>
                            <a:cs typeface="Arial"/>
                          </a:rPr>
                          <m:t>𝑝</m:t>
                        </m:r>
                      </m:e>
                      <m:sub>
                        <m:r>
                          <a:rPr lang="en-GB" sz="1600" b="0" i="1" kern="0" noProof="0" smtClean="0">
                            <a:latin typeface="Cambria Math" panose="02040503050406030204" pitchFamily="18" charset="0"/>
                            <a:cs typeface="Arial"/>
                          </a:rPr>
                          <m:t>𝑗</m:t>
                        </m:r>
                        <m:r>
                          <a:rPr lang="en-GB" sz="1600" b="0" i="1" kern="0" noProof="0" smtClean="0">
                            <a:latin typeface="Cambria Math" panose="02040503050406030204" pitchFamily="18" charset="0"/>
                            <a:cs typeface="Arial"/>
                          </a:rPr>
                          <m:t>,</m:t>
                        </m:r>
                        <m:r>
                          <a:rPr lang="en-GB" sz="1600" b="0" i="1" kern="0" noProof="0" smtClean="0">
                            <a:latin typeface="Cambria Math" panose="02040503050406030204" pitchFamily="18" charset="0"/>
                            <a:cs typeface="Arial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sz="1600" b="0" kern="0" noProof="0" dirty="0">
                    <a:latin typeface="+mn-lt"/>
                    <a:cs typeface="Arial"/>
                  </a:rPr>
                  <a:t> is </a:t>
                </a:r>
                <a14:m>
                  <m:oMath xmlns:m="http://schemas.openxmlformats.org/officeDocument/2006/math">
                    <m:r>
                      <a:rPr lang="en-GB" sz="1600" b="0" i="1" kern="0" noProof="0" smtClean="0">
                        <a:latin typeface="Cambria Math" panose="02040503050406030204" pitchFamily="18" charset="0"/>
                        <a:cs typeface="Arial"/>
                      </a:rPr>
                      <m:t>1</m:t>
                    </m:r>
                  </m:oMath>
                </a14:m>
                <a:r>
                  <a:rPr lang="en-GB" sz="1600" b="0" kern="0" noProof="0" dirty="0">
                    <a:latin typeface="+mn-lt"/>
                    <a:cs typeface="Arial"/>
                  </a:rPr>
                  <a:t>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600" b="0" i="1" kern="0" noProof="0" smtClean="0"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en-GB" sz="1600" b="0" i="1" kern="0" noProof="0" smtClean="0">
                            <a:latin typeface="Cambria Math" panose="02040503050406030204" pitchFamily="18" charset="0"/>
                            <a:cs typeface="Arial"/>
                          </a:rPr>
                          <m:t>𝑑</m:t>
                        </m:r>
                      </m:e>
                      <m:sub>
                        <m:r>
                          <a:rPr lang="en-GB" sz="1600" b="0" i="1" kern="0" noProof="0" smtClean="0">
                            <a:latin typeface="Cambria Math" panose="02040503050406030204" pitchFamily="18" charset="0"/>
                            <a:cs typeface="Arial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GB" sz="1600" b="0" kern="0" noProof="0" dirty="0">
                    <a:latin typeface="+mn-lt"/>
                    <a:cs typeface="Arial"/>
                  </a:rPr>
                  <a:t> belongs to cluster </a:t>
                </a:r>
                <a14:m>
                  <m:oMath xmlns:m="http://schemas.openxmlformats.org/officeDocument/2006/math">
                    <m:r>
                      <a:rPr lang="en-GB" sz="1600" b="0" i="1" kern="0" noProof="0" smtClean="0">
                        <a:latin typeface="Cambria Math" panose="02040503050406030204" pitchFamily="18" charset="0"/>
                        <a:cs typeface="Arial"/>
                      </a:rPr>
                      <m:t>𝑖</m:t>
                    </m:r>
                  </m:oMath>
                </a14:m>
                <a:r>
                  <a:rPr lang="en-GB" sz="1600" b="0" kern="0" noProof="0" dirty="0">
                    <a:latin typeface="+mn-lt"/>
                    <a:cs typeface="Arial"/>
                  </a:rPr>
                  <a:t> and </a:t>
                </a:r>
                <a14:m>
                  <m:oMath xmlns:m="http://schemas.openxmlformats.org/officeDocument/2006/math">
                    <m:r>
                      <a:rPr lang="en-GB" sz="1600" b="0" i="1" kern="0" noProof="0" smtClean="0">
                        <a:latin typeface="Cambria Math" panose="02040503050406030204" pitchFamily="18" charset="0"/>
                        <a:cs typeface="Arial"/>
                      </a:rPr>
                      <m:t>0</m:t>
                    </m:r>
                  </m:oMath>
                </a14:m>
                <a:r>
                  <a:rPr lang="en-GB" sz="1600" b="0" kern="0" noProof="0" dirty="0">
                    <a:latin typeface="+mn-lt"/>
                    <a:cs typeface="Arial"/>
                  </a:rPr>
                  <a:t> otherwise</a:t>
                </a:r>
              </a:p>
            </p:txBody>
          </p:sp>
        </mc:Choice>
        <mc:Fallback>
          <p:sp>
            <p:nvSpPr>
              <p:cNvPr id="7" name="Sprechblase: rechteckig 6">
                <a:extLst>
                  <a:ext uri="{FF2B5EF4-FFF2-40B4-BE49-F238E27FC236}">
                    <a16:creationId xmlns:a16="http://schemas.microsoft.com/office/drawing/2014/main" id="{8FA31904-2087-D76E-87B3-DF6A9D2B18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146524" y="4841216"/>
                <a:ext cx="4601015" cy="424796"/>
              </a:xfrm>
              <a:prstGeom prst="wedgeRectCallout">
                <a:avLst>
                  <a:gd name="adj1" fmla="val -88965"/>
                  <a:gd name="adj2" fmla="val 83536"/>
                </a:avLst>
              </a:prstGeom>
              <a:blipFill>
                <a:blip r:embed="rId6"/>
                <a:stretch>
                  <a:fillRect t="-2083"/>
                </a:stretch>
              </a:blipFill>
              <a:ln w="12700" cap="flat" cmpd="sng" algn="ctr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72528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 animBg="1"/>
      <p:bldP spid="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D7A287-25C1-6502-0211-0297A6BD84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1A52481-291C-E1BF-B865-49C72E0CB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Box-cox transformation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E96B7BD-15FE-30C5-0337-9F88365FFD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100" noProof="0" dirty="0"/>
              <a:t>Prantl, T., Horn, L., Engel, S. </a:t>
            </a:r>
            <a:r>
              <a:rPr lang="en-GB" sz="1100" i="1" noProof="0" dirty="0"/>
              <a:t>et al.</a:t>
            </a:r>
            <a:r>
              <a:rPr lang="en-GB" sz="1100" noProof="0" dirty="0"/>
              <a:t> De Bello </a:t>
            </a:r>
            <a:r>
              <a:rPr lang="en-GB" sz="1100" noProof="0" dirty="0" err="1"/>
              <a:t>Homomorphico</a:t>
            </a:r>
            <a:r>
              <a:rPr lang="en-GB" sz="1100" noProof="0" dirty="0"/>
              <a:t>: Investigation of the extensibility of the </a:t>
            </a:r>
            <a:r>
              <a:rPr lang="en-GB" sz="1100" noProof="0" dirty="0" err="1"/>
              <a:t>OpenFHE</a:t>
            </a:r>
            <a:r>
              <a:rPr lang="en-GB" sz="1100" noProof="0" dirty="0"/>
              <a:t> library with basic mathematical functions by means of common approaches using the example of the CKKS cryptosystem. </a:t>
            </a:r>
            <a:r>
              <a:rPr lang="en-GB" sz="1100" i="1" noProof="0" dirty="0"/>
              <a:t>Int. J. Inf. </a:t>
            </a:r>
            <a:r>
              <a:rPr lang="en-GB" sz="1100" i="1" noProof="0" dirty="0" err="1"/>
              <a:t>Secur</a:t>
            </a:r>
            <a:r>
              <a:rPr lang="en-GB" sz="1100" i="1" noProof="0" dirty="0"/>
              <a:t>.</a:t>
            </a:r>
            <a:r>
              <a:rPr lang="en-GB" sz="1100" noProof="0" dirty="0"/>
              <a:t> </a:t>
            </a:r>
            <a:r>
              <a:rPr lang="en-GB" sz="1100" b="1" noProof="0" dirty="0"/>
              <a:t>23</a:t>
            </a:r>
            <a:r>
              <a:rPr lang="en-GB" sz="1100" noProof="0" dirty="0"/>
              <a:t>, 1149–1169 (2024). https://doi.org/10.1007/s10207-023-00781-0</a:t>
            </a:r>
          </a:p>
        </p:txBody>
      </p:sp>
    </p:spTree>
    <p:extLst>
      <p:ext uri="{BB962C8B-B14F-4D97-AF65-F5344CB8AC3E}">
        <p14:creationId xmlns:p14="http://schemas.microsoft.com/office/powerpoint/2010/main" val="36062548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0A33E0-5E6B-3EC7-564E-D6FDBD6590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3B5B8DCC-FC08-3BB5-6E09-2ED34D502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K-Means Clustering</a:t>
            </a:r>
          </a:p>
        </p:txBody>
      </p:sp>
      <p:sp>
        <p:nvSpPr>
          <p:cNvPr id="6" name="Textplatzhalter 4">
            <a:extLst>
              <a:ext uri="{FF2B5EF4-FFF2-40B4-BE49-F238E27FC236}">
                <a16:creationId xmlns:a16="http://schemas.microsoft.com/office/drawing/2014/main" id="{B1179FDB-0361-0DD0-5B8A-9D7C1332B79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19671" y="908720"/>
            <a:ext cx="10657416" cy="5184576"/>
          </a:xfrm>
        </p:spPr>
        <p:txBody>
          <a:bodyPr anchor="ctr"/>
          <a:lstStyle/>
          <a:p>
            <a:pPr marL="0" indent="0">
              <a:buNone/>
            </a:pPr>
            <a:r>
              <a:rPr lang="en-GB" b="1" noProof="0" dirty="0">
                <a:cs typeface="Arial"/>
              </a:rPr>
              <a:t>Evaluation</a:t>
            </a:r>
            <a:br>
              <a:rPr lang="en-GB" b="1" noProof="0" dirty="0">
                <a:cs typeface="Arial"/>
              </a:rPr>
            </a:br>
            <a:r>
              <a:rPr lang="en-GB" noProof="0" dirty="0">
                <a:cs typeface="Arial"/>
              </a:rPr>
              <a:t>Similar to the linear regression we can implement the calculation of the k-means algorithm in an offline and online architecture.</a:t>
            </a:r>
            <a:br>
              <a:rPr lang="en-GB" noProof="0" dirty="0">
                <a:cs typeface="Arial"/>
              </a:rPr>
            </a:br>
            <a:r>
              <a:rPr lang="en-GB" noProof="0" dirty="0">
                <a:cs typeface="Arial"/>
              </a:rPr>
              <a:t>At this point only the results of the online architecture are ready to present.</a:t>
            </a:r>
          </a:p>
          <a:p>
            <a:pPr marL="0" indent="0">
              <a:buNone/>
            </a:pPr>
            <a:r>
              <a:rPr lang="en-GB" noProof="0" dirty="0">
                <a:cs typeface="Arial"/>
              </a:rPr>
              <a:t>Furthermore, </a:t>
            </a:r>
            <a:r>
              <a:rPr lang="en-GB" b="1" noProof="0" dirty="0">
                <a:cs typeface="Arial"/>
              </a:rPr>
              <a:t>one iteration </a:t>
            </a:r>
            <a:r>
              <a:rPr lang="en-GB" noProof="0" dirty="0">
                <a:cs typeface="Arial"/>
              </a:rPr>
              <a:t>of the Llyod algorithm was executed for every combination of number of datapoints and cluster size.</a:t>
            </a:r>
            <a:endParaRPr lang="en-GB" b="1" noProof="0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83455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59EB8C-80FD-D54D-D9F4-A0545AF7D0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4CC62C47-8DD1-A486-C3FC-64D198093A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K-Means Clustering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E303834D-2000-5DCB-B08B-6BE0BCD89D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19671" y="908720"/>
            <a:ext cx="10657416" cy="1034380"/>
          </a:xfrm>
        </p:spPr>
        <p:txBody>
          <a:bodyPr anchor="t"/>
          <a:lstStyle/>
          <a:p>
            <a:pPr marL="0" indent="0">
              <a:buNone/>
            </a:pPr>
            <a:r>
              <a:rPr lang="en-GB" b="1" noProof="0" dirty="0">
                <a:cs typeface="Arial"/>
              </a:rPr>
              <a:t>Evaluation – Online Architecture</a:t>
            </a:r>
            <a:br>
              <a:rPr lang="en-GB" b="1" noProof="0" dirty="0">
                <a:cs typeface="Arial"/>
              </a:rPr>
            </a:br>
            <a:endParaRPr lang="en-GB" noProof="0" dirty="0">
              <a:cs typeface="Arial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C9D1E4EA-4DE1-8FD0-53C9-839A1CB8C2DE}"/>
              </a:ext>
            </a:extLst>
          </p:cNvPr>
          <p:cNvSpPr txBox="1"/>
          <p:nvPr/>
        </p:nvSpPr>
        <p:spPr>
          <a:xfrm>
            <a:off x="7004207" y="1593873"/>
            <a:ext cx="30924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b="0" noProof="0" dirty="0">
                <a:latin typeface="+mn-lt"/>
              </a:rPr>
              <a:t>Data Encryption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EC0B3EA9-193C-00F3-057C-F1D56F8AB18E}"/>
              </a:ext>
            </a:extLst>
          </p:cNvPr>
          <p:cNvSpPr txBox="1"/>
          <p:nvPr/>
        </p:nvSpPr>
        <p:spPr>
          <a:xfrm>
            <a:off x="2235382" y="1591652"/>
            <a:ext cx="30353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b="0" noProof="0" dirty="0">
                <a:latin typeface="+mn-lt"/>
              </a:rPr>
              <a:t>Result Decryption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7F3943D0-D078-1B4D-BE9B-49C577051B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6501" y="1907334"/>
            <a:ext cx="9498997" cy="2757501"/>
          </a:xfrm>
          <a:prstGeom prst="rect">
            <a:avLst/>
          </a:prstGeom>
        </p:spPr>
      </p:pic>
      <p:sp>
        <p:nvSpPr>
          <p:cNvPr id="2" name="Sprechblase: rechteckig 8">
            <a:extLst>
              <a:ext uri="{FF2B5EF4-FFF2-40B4-BE49-F238E27FC236}">
                <a16:creationId xmlns:a16="http://schemas.microsoft.com/office/drawing/2014/main" id="{8B0F5E26-4207-A789-4341-22065ABAD9C7}"/>
              </a:ext>
            </a:extLst>
          </p:cNvPr>
          <p:cNvSpPr/>
          <p:nvPr/>
        </p:nvSpPr>
        <p:spPr bwMode="auto">
          <a:xfrm>
            <a:off x="655646" y="4782401"/>
            <a:ext cx="3446454" cy="881048"/>
          </a:xfrm>
          <a:prstGeom prst="wedgeRectCallout">
            <a:avLst>
              <a:gd name="adj1" fmla="val 20193"/>
              <a:gd name="adj2" fmla="val -78097"/>
            </a:avLst>
          </a:prstGeom>
          <a:solidFill>
            <a:schemeClr val="bg1"/>
          </a:solidFill>
          <a:ln w="12700" cap="flat" cmpd="sng" algn="ctr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vert="horz" wrap="square" lIns="91440" tIns="45720" rIns="91440" bIns="45720" numCol="1" rtlCol="0" anchor="t" anchorCtr="0" compatLnSpc="1"/>
          <a:lstStyle/>
          <a:p>
            <a:r>
              <a:rPr lang="en-GB" sz="1600" b="0" kern="0" noProof="0" dirty="0">
                <a:latin typeface="+mn-lt"/>
                <a:cs typeface="Arial"/>
              </a:rPr>
              <a:t>Encryption and decryption seem to be independent from the number of clusters (which is plausible).</a:t>
            </a:r>
          </a:p>
        </p:txBody>
      </p:sp>
      <p:sp>
        <p:nvSpPr>
          <p:cNvPr id="3" name="Sprechblase: rechteckig 8">
            <a:extLst>
              <a:ext uri="{FF2B5EF4-FFF2-40B4-BE49-F238E27FC236}">
                <a16:creationId xmlns:a16="http://schemas.microsoft.com/office/drawing/2014/main" id="{29C9C7C9-5BB5-A6BF-2D6C-F26E58FE70D3}"/>
              </a:ext>
            </a:extLst>
          </p:cNvPr>
          <p:cNvSpPr/>
          <p:nvPr/>
        </p:nvSpPr>
        <p:spPr bwMode="auto">
          <a:xfrm>
            <a:off x="4372772" y="4782401"/>
            <a:ext cx="3446454" cy="881048"/>
          </a:xfrm>
          <a:prstGeom prst="wedgeRectCallout">
            <a:avLst>
              <a:gd name="adj1" fmla="val -22447"/>
              <a:gd name="adj2" fmla="val -80208"/>
            </a:avLst>
          </a:prstGeom>
          <a:solidFill>
            <a:schemeClr val="bg1"/>
          </a:solidFill>
          <a:ln w="12700" cap="flat" cmpd="sng" algn="ctr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vert="horz" wrap="square" lIns="91440" tIns="45720" rIns="91440" bIns="45720" numCol="1" rtlCol="0" anchor="t" anchorCtr="0" compatLnSpc="1"/>
          <a:lstStyle/>
          <a:p>
            <a:r>
              <a:rPr lang="en-GB" sz="1600" b="0" kern="0" noProof="0" dirty="0">
                <a:latin typeface="+mn-lt"/>
                <a:cs typeface="Arial"/>
              </a:rPr>
              <a:t>Larger amounts of datapoints result in higher encryption/decryption time (also plausible). </a:t>
            </a:r>
          </a:p>
        </p:txBody>
      </p:sp>
      <p:sp>
        <p:nvSpPr>
          <p:cNvPr id="12" name="Sprechblase: rechteckig 8">
            <a:extLst>
              <a:ext uri="{FF2B5EF4-FFF2-40B4-BE49-F238E27FC236}">
                <a16:creationId xmlns:a16="http://schemas.microsoft.com/office/drawing/2014/main" id="{67453E15-D235-A9F4-16DE-884D1EC95C99}"/>
              </a:ext>
            </a:extLst>
          </p:cNvPr>
          <p:cNvSpPr/>
          <p:nvPr/>
        </p:nvSpPr>
        <p:spPr bwMode="auto">
          <a:xfrm>
            <a:off x="8026017" y="4782401"/>
            <a:ext cx="3446454" cy="881048"/>
          </a:xfrm>
          <a:prstGeom prst="wedgeRectCallout">
            <a:avLst>
              <a:gd name="adj1" fmla="val 18108"/>
              <a:gd name="adj2" fmla="val -77243"/>
            </a:avLst>
          </a:prstGeom>
          <a:solidFill>
            <a:schemeClr val="bg1"/>
          </a:solidFill>
          <a:ln w="12700" cap="flat" cmpd="sng" algn="ctr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vert="horz" wrap="square" lIns="91440" tIns="45720" rIns="91440" bIns="45720" numCol="1" rtlCol="0" anchor="t" anchorCtr="0" compatLnSpc="1"/>
          <a:lstStyle/>
          <a:p>
            <a:r>
              <a:rPr lang="en-GB" sz="1600" b="0" kern="0" noProof="0" dirty="0">
                <a:latin typeface="+mn-lt"/>
                <a:cs typeface="Arial"/>
              </a:rPr>
              <a:t>Encryption is faster than decryption.</a:t>
            </a:r>
          </a:p>
        </p:txBody>
      </p:sp>
      <p:sp>
        <p:nvSpPr>
          <p:cNvPr id="8" name="Sprechblase: rechteckig 7">
            <a:extLst>
              <a:ext uri="{FF2B5EF4-FFF2-40B4-BE49-F238E27FC236}">
                <a16:creationId xmlns:a16="http://schemas.microsoft.com/office/drawing/2014/main" id="{CEDC2CDF-CDFD-A8C5-F998-1692D7E18889}"/>
              </a:ext>
            </a:extLst>
          </p:cNvPr>
          <p:cNvSpPr/>
          <p:nvPr/>
        </p:nvSpPr>
        <p:spPr bwMode="auto">
          <a:xfrm>
            <a:off x="8535083" y="758422"/>
            <a:ext cx="3456820" cy="646112"/>
          </a:xfrm>
          <a:prstGeom prst="wedgeRectCallout">
            <a:avLst>
              <a:gd name="adj1" fmla="val -19178"/>
              <a:gd name="adj2" fmla="val 51191"/>
            </a:avLst>
          </a:prstGeom>
          <a:solidFill>
            <a:schemeClr val="bg1"/>
          </a:solidFill>
          <a:ln w="12700" cap="flat" cmpd="sng" algn="ctr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lvl="0" eaLnBrk="1" hangingPunct="1">
              <a:spcBef>
                <a:spcPts val="1200"/>
              </a:spcBef>
              <a:spcAft>
                <a:spcPts val="600"/>
              </a:spcAft>
              <a:buClr>
                <a:srgbClr val="063D79"/>
              </a:buClr>
              <a:buSzPct val="80000"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</a:rPr>
              <a:t>Dataset used</a:t>
            </a:r>
            <a:r>
              <a:rPr kumimoji="0" lang="en-GB" sz="1200" b="0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lang="en-GB" sz="1200" b="0" kern="0" noProof="0" dirty="0">
                <a:solidFill>
                  <a:srgbClr val="000000"/>
                </a:solidFill>
                <a:latin typeface="Arial"/>
                <a:cs typeface="Arial"/>
              </a:rPr>
              <a:t>for evaluation:</a:t>
            </a:r>
            <a:br>
              <a:rPr lang="en-GB" sz="1200" b="0" kern="0" noProof="0" dirty="0">
                <a:solidFill>
                  <a:srgbClr val="000000"/>
                </a:solidFill>
                <a:latin typeface="Arial"/>
                <a:cs typeface="Arial"/>
              </a:rPr>
            </a:br>
            <a:r>
              <a:rPr lang="en-GB" sz="1200" b="0" kern="0" noProof="0" dirty="0">
                <a:solidFill>
                  <a:srgbClr val="000000"/>
                </a:solidFill>
                <a:latin typeface="Arial"/>
                <a:cs typeface="Arial"/>
                <a:hlinkClick r:id="rId3"/>
              </a:rPr>
              <a:t>https://www.kaggle.com/datasets/vjchoudhary7/customer-segmentation-tutorial-in-python/data</a:t>
            </a:r>
            <a:endParaRPr lang="en-GB" sz="900" b="0" kern="0" noProof="0" dirty="0">
              <a:latin typeface="+mn-lt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34714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12" grpId="0" animBg="1"/>
      <p:bldP spid="8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A91A1E-F37D-8CF5-8F0A-94D696B801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7EDD9C13-7302-2500-399F-DED7E464C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K-Means Clustering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2FB0EDEB-A002-481F-248E-DB3933891BC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19671" y="908720"/>
            <a:ext cx="10657416" cy="1034380"/>
          </a:xfrm>
        </p:spPr>
        <p:txBody>
          <a:bodyPr anchor="t"/>
          <a:lstStyle/>
          <a:p>
            <a:pPr marL="0" indent="0">
              <a:buNone/>
            </a:pPr>
            <a:r>
              <a:rPr lang="en-GB" b="1" noProof="0" dirty="0">
                <a:cs typeface="Arial"/>
              </a:rPr>
              <a:t>Evaluation – Online Architecture</a:t>
            </a:r>
            <a:br>
              <a:rPr lang="en-GB" b="1" noProof="0" dirty="0">
                <a:cs typeface="Arial"/>
              </a:rPr>
            </a:br>
            <a:endParaRPr lang="en-GB" noProof="0" dirty="0">
              <a:cs typeface="Arial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717DB9A5-CAB9-4EEC-A4B2-7C038CCBAA13}"/>
              </a:ext>
            </a:extLst>
          </p:cNvPr>
          <p:cNvSpPr txBox="1"/>
          <p:nvPr/>
        </p:nvSpPr>
        <p:spPr>
          <a:xfrm>
            <a:off x="7019181" y="1557522"/>
            <a:ext cx="33939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b="0" noProof="0" dirty="0">
                <a:latin typeface="+mn-lt"/>
              </a:rPr>
              <a:t>Homomorphic Calculation (Server)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B67978B2-F69C-1802-736C-4745BE98295A}"/>
              </a:ext>
            </a:extLst>
          </p:cNvPr>
          <p:cNvSpPr txBox="1"/>
          <p:nvPr/>
        </p:nvSpPr>
        <p:spPr>
          <a:xfrm>
            <a:off x="2184265" y="1537752"/>
            <a:ext cx="33032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b="0" noProof="0" dirty="0">
                <a:latin typeface="+mn-lt"/>
              </a:rPr>
              <a:t>Parameters </a:t>
            </a:r>
            <a:r>
              <a:rPr lang="en-GB" sz="1600" b="0" noProof="0" dirty="0" err="1">
                <a:latin typeface="+mn-lt"/>
              </a:rPr>
              <a:t>Reencryption</a:t>
            </a:r>
            <a:r>
              <a:rPr lang="en-GB" sz="1600" b="0" noProof="0" dirty="0">
                <a:latin typeface="+mn-lt"/>
              </a:rPr>
              <a:t> (Client)</a:t>
            </a:r>
          </a:p>
        </p:txBody>
      </p:sp>
      <p:sp>
        <p:nvSpPr>
          <p:cNvPr id="2" name="Sprechblase: rechteckig 8">
            <a:extLst>
              <a:ext uri="{FF2B5EF4-FFF2-40B4-BE49-F238E27FC236}">
                <a16:creationId xmlns:a16="http://schemas.microsoft.com/office/drawing/2014/main" id="{4714020A-9205-7351-3C3C-CA6D000AFDCA}"/>
              </a:ext>
            </a:extLst>
          </p:cNvPr>
          <p:cNvSpPr/>
          <p:nvPr/>
        </p:nvSpPr>
        <p:spPr bwMode="auto">
          <a:xfrm>
            <a:off x="935711" y="4808687"/>
            <a:ext cx="3135771" cy="819366"/>
          </a:xfrm>
          <a:prstGeom prst="wedgeRectCallout">
            <a:avLst>
              <a:gd name="adj1" fmla="val 21167"/>
              <a:gd name="adj2" fmla="val -61524"/>
            </a:avLst>
          </a:prstGeom>
          <a:solidFill>
            <a:schemeClr val="bg1"/>
          </a:solidFill>
          <a:ln w="12700" cap="flat" cmpd="sng" algn="ctr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vert="horz" wrap="square" lIns="91440" tIns="45720" rIns="91440" bIns="45720" numCol="1" rtlCol="0" anchor="t" anchorCtr="0" compatLnSpc="1"/>
          <a:lstStyle/>
          <a:p>
            <a:r>
              <a:rPr lang="en-GB" sz="1600" b="0" kern="0" noProof="0" dirty="0">
                <a:latin typeface="+mn-lt"/>
              </a:rPr>
              <a:t>Client calculations are similar to encryption and decryption times.</a:t>
            </a:r>
          </a:p>
        </p:txBody>
      </p:sp>
      <p:sp>
        <p:nvSpPr>
          <p:cNvPr id="8" name="Sprechblase: rechteckig 8">
            <a:extLst>
              <a:ext uri="{FF2B5EF4-FFF2-40B4-BE49-F238E27FC236}">
                <a16:creationId xmlns:a16="http://schemas.microsoft.com/office/drawing/2014/main" id="{C317FBE4-98E3-50C7-CAEE-52B1B50C6DA1}"/>
              </a:ext>
            </a:extLst>
          </p:cNvPr>
          <p:cNvSpPr/>
          <p:nvPr/>
        </p:nvSpPr>
        <p:spPr bwMode="auto">
          <a:xfrm>
            <a:off x="8120517" y="4808685"/>
            <a:ext cx="3135771" cy="819366"/>
          </a:xfrm>
          <a:prstGeom prst="wedgeRectCallout">
            <a:avLst>
              <a:gd name="adj1" fmla="val -22447"/>
              <a:gd name="adj2" fmla="val -63270"/>
            </a:avLst>
          </a:prstGeom>
          <a:solidFill>
            <a:schemeClr val="bg1"/>
          </a:solidFill>
          <a:ln w="12700" cap="flat" cmpd="sng" algn="ctr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vert="horz" wrap="square" lIns="91440" tIns="45720" rIns="91440" bIns="45720" numCol="1" rtlCol="0" anchor="t" anchorCtr="0" compatLnSpc="1"/>
          <a:lstStyle/>
          <a:p>
            <a:r>
              <a:rPr lang="en-GB" sz="1600" b="0" kern="0" noProof="0" dirty="0">
                <a:latin typeface="+mn-lt"/>
              </a:rPr>
              <a:t>Server calculations are way more time consuming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9F3751AA-28B4-B0A8-B083-463292189185}"/>
              </a:ext>
            </a:extLst>
          </p:cNvPr>
          <p:cNvSpPr/>
          <p:nvPr/>
        </p:nvSpPr>
        <p:spPr bwMode="auto">
          <a:xfrm>
            <a:off x="4390734" y="4808685"/>
            <a:ext cx="3410531" cy="819366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vert="horz" wrap="square" lIns="91440" tIns="45720" rIns="91440" bIns="45720" numCol="1" rtlCol="0" anchor="t" anchorCtr="0" compatLnSpc="1"/>
          <a:lstStyle/>
          <a:p>
            <a:r>
              <a:rPr lang="en-GB" sz="1600" b="0" kern="0" noProof="0" dirty="0">
                <a:latin typeface="+mn-lt"/>
                <a:cs typeface="Arial"/>
              </a:rPr>
              <a:t>In general, more clusters result in higher computation times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4D393068-DAD1-F1E6-FE15-2537D4BBCA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9680" y="1876306"/>
            <a:ext cx="9592638" cy="2816345"/>
          </a:xfrm>
          <a:prstGeom prst="rect">
            <a:avLst/>
          </a:prstGeom>
        </p:spPr>
      </p:pic>
      <p:sp>
        <p:nvSpPr>
          <p:cNvPr id="3" name="Sprechblase: rechteckig 2">
            <a:extLst>
              <a:ext uri="{FF2B5EF4-FFF2-40B4-BE49-F238E27FC236}">
                <a16:creationId xmlns:a16="http://schemas.microsoft.com/office/drawing/2014/main" id="{5ED548D8-B1F3-ED6F-299B-BB157160B2FC}"/>
              </a:ext>
            </a:extLst>
          </p:cNvPr>
          <p:cNvSpPr/>
          <p:nvPr/>
        </p:nvSpPr>
        <p:spPr bwMode="auto">
          <a:xfrm>
            <a:off x="8535083" y="758422"/>
            <a:ext cx="3456820" cy="646112"/>
          </a:xfrm>
          <a:prstGeom prst="wedgeRectCallout">
            <a:avLst>
              <a:gd name="adj1" fmla="val -19178"/>
              <a:gd name="adj2" fmla="val 51191"/>
            </a:avLst>
          </a:prstGeom>
          <a:solidFill>
            <a:schemeClr val="bg1"/>
          </a:solidFill>
          <a:ln w="12700" cap="flat" cmpd="sng" algn="ctr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lvl="0" eaLnBrk="1" hangingPunct="1">
              <a:spcBef>
                <a:spcPts val="1200"/>
              </a:spcBef>
              <a:spcAft>
                <a:spcPts val="600"/>
              </a:spcAft>
              <a:buClr>
                <a:srgbClr val="063D79"/>
              </a:buClr>
              <a:buSzPct val="80000"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</a:rPr>
              <a:t>Dataset used</a:t>
            </a:r>
            <a:r>
              <a:rPr kumimoji="0" lang="en-GB" sz="1200" b="0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lang="en-GB" sz="1200" b="0" kern="0" noProof="0" dirty="0">
                <a:solidFill>
                  <a:srgbClr val="000000"/>
                </a:solidFill>
                <a:latin typeface="Arial"/>
                <a:cs typeface="Arial"/>
              </a:rPr>
              <a:t>for evaluation:</a:t>
            </a:r>
            <a:br>
              <a:rPr lang="en-GB" sz="1200" b="0" kern="0" noProof="0" dirty="0">
                <a:solidFill>
                  <a:srgbClr val="000000"/>
                </a:solidFill>
                <a:latin typeface="Arial"/>
                <a:cs typeface="Arial"/>
              </a:rPr>
            </a:br>
            <a:r>
              <a:rPr lang="en-GB" sz="1200" b="0" kern="0" noProof="0" dirty="0">
                <a:solidFill>
                  <a:srgbClr val="000000"/>
                </a:solidFill>
                <a:latin typeface="Arial"/>
                <a:cs typeface="Arial"/>
                <a:hlinkClick r:id="rId3"/>
              </a:rPr>
              <a:t>https://www.kaggle.com/datasets/vjchoudhary7/customer-segmentation-tutorial-in-python/data</a:t>
            </a:r>
            <a:endParaRPr lang="en-GB" sz="900" b="0" kern="0" noProof="0" dirty="0">
              <a:latin typeface="+mn-lt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85050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8" grpId="0" animBg="1"/>
      <p:bldP spid="10" grpId="0" animBg="1"/>
      <p:bldP spid="3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24EACD-D277-F296-6347-0958C679EF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82A7F954-BA9E-C6B6-0456-2B78E3553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K-Means Clustering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E09934C1-F73C-0541-84D6-E0C710C9CE2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19671" y="908720"/>
            <a:ext cx="10657416" cy="1034380"/>
          </a:xfrm>
        </p:spPr>
        <p:txBody>
          <a:bodyPr anchor="t"/>
          <a:lstStyle/>
          <a:p>
            <a:pPr marL="0" indent="0">
              <a:buNone/>
            </a:pPr>
            <a:r>
              <a:rPr lang="en-GB" b="1" noProof="0" dirty="0">
                <a:cs typeface="Arial"/>
              </a:rPr>
              <a:t>Evaluation – Online Architecture</a:t>
            </a:r>
            <a:br>
              <a:rPr lang="en-GB" b="1" noProof="0" dirty="0">
                <a:cs typeface="Arial"/>
              </a:rPr>
            </a:br>
            <a:endParaRPr lang="en-GB" noProof="0" dirty="0">
              <a:cs typeface="Arial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AAD7A211-92C8-1069-6AAB-2909606E4143}"/>
              </a:ext>
            </a:extLst>
          </p:cNvPr>
          <p:cNvSpPr txBox="1"/>
          <p:nvPr/>
        </p:nvSpPr>
        <p:spPr>
          <a:xfrm>
            <a:off x="2148358" y="1494620"/>
            <a:ext cx="30924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b="0" noProof="0" dirty="0">
                <a:latin typeface="+mn-lt"/>
              </a:rPr>
              <a:t>Non Homomorphic Runtime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E6EA500C-3243-6C2A-D05A-6DF5F7E1280B}"/>
              </a:ext>
            </a:extLst>
          </p:cNvPr>
          <p:cNvSpPr txBox="1"/>
          <p:nvPr/>
        </p:nvSpPr>
        <p:spPr>
          <a:xfrm>
            <a:off x="6538867" y="1494620"/>
            <a:ext cx="45173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b="0" noProof="0" dirty="0">
                <a:latin typeface="+mn-lt"/>
              </a:rPr>
              <a:t>Total (Client and Server) Homomorphic Runtime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EB3BBA2B-388E-3BCA-43B8-393D4189CE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203" y="1841380"/>
            <a:ext cx="10082349" cy="2928576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021C1793-DF72-8E0C-8F05-9E5E3C949E36}"/>
              </a:ext>
            </a:extLst>
          </p:cNvPr>
          <p:cNvSpPr/>
          <p:nvPr/>
        </p:nvSpPr>
        <p:spPr bwMode="auto">
          <a:xfrm>
            <a:off x="4390734" y="4808684"/>
            <a:ext cx="3410531" cy="1089195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vert="horz" wrap="square" lIns="91440" tIns="45720" rIns="91440" bIns="45720" numCol="1" rtlCol="0" anchor="t" anchorCtr="0" compatLnSpc="1"/>
          <a:lstStyle/>
          <a:p>
            <a:r>
              <a:rPr lang="en-GB" sz="1600" b="0" kern="0" noProof="0" dirty="0">
                <a:latin typeface="+mn-lt"/>
                <a:cs typeface="Arial"/>
              </a:rPr>
              <a:t>As in the other applications, the homomorphic computation introduces a large performance overhead</a:t>
            </a:r>
          </a:p>
        </p:txBody>
      </p:sp>
      <p:sp>
        <p:nvSpPr>
          <p:cNvPr id="12" name="Sprechblase: rechteckig 8">
            <a:extLst>
              <a:ext uri="{FF2B5EF4-FFF2-40B4-BE49-F238E27FC236}">
                <a16:creationId xmlns:a16="http://schemas.microsoft.com/office/drawing/2014/main" id="{DE37E489-A468-3F1A-4395-74E1B8F66253}"/>
              </a:ext>
            </a:extLst>
          </p:cNvPr>
          <p:cNvSpPr/>
          <p:nvPr/>
        </p:nvSpPr>
        <p:spPr bwMode="auto">
          <a:xfrm>
            <a:off x="935711" y="4808687"/>
            <a:ext cx="3135771" cy="819366"/>
          </a:xfrm>
          <a:prstGeom prst="wedgeRectCallout">
            <a:avLst>
              <a:gd name="adj1" fmla="val 21167"/>
              <a:gd name="adj2" fmla="val -61524"/>
            </a:avLst>
          </a:prstGeom>
          <a:solidFill>
            <a:schemeClr val="bg1"/>
          </a:solidFill>
          <a:ln w="12700" cap="flat" cmpd="sng" algn="ctr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vert="horz" wrap="square" lIns="91440" tIns="45720" rIns="91440" bIns="45720" numCol="1" rtlCol="0" anchor="t" anchorCtr="0" compatLnSpc="1"/>
          <a:lstStyle/>
          <a:p>
            <a:r>
              <a:rPr lang="en-GB" sz="1600" b="0" kern="0" noProof="0" dirty="0">
                <a:latin typeface="+mn-lt"/>
              </a:rPr>
              <a:t>These fluctuations may be due to other influences (system processes etc.)</a:t>
            </a:r>
          </a:p>
        </p:txBody>
      </p:sp>
      <p:sp>
        <p:nvSpPr>
          <p:cNvPr id="2" name="Sprechblase: rechteckig 1">
            <a:extLst>
              <a:ext uri="{FF2B5EF4-FFF2-40B4-BE49-F238E27FC236}">
                <a16:creationId xmlns:a16="http://schemas.microsoft.com/office/drawing/2014/main" id="{C60EA521-2D92-B995-D01D-23E2CB40D572}"/>
              </a:ext>
            </a:extLst>
          </p:cNvPr>
          <p:cNvSpPr/>
          <p:nvPr/>
        </p:nvSpPr>
        <p:spPr bwMode="auto">
          <a:xfrm>
            <a:off x="8535083" y="758422"/>
            <a:ext cx="3456820" cy="646112"/>
          </a:xfrm>
          <a:prstGeom prst="wedgeRectCallout">
            <a:avLst>
              <a:gd name="adj1" fmla="val -19178"/>
              <a:gd name="adj2" fmla="val 51191"/>
            </a:avLst>
          </a:prstGeom>
          <a:solidFill>
            <a:schemeClr val="bg1"/>
          </a:solidFill>
          <a:ln w="12700" cap="flat" cmpd="sng" algn="ctr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lvl="0" eaLnBrk="1" hangingPunct="1">
              <a:spcBef>
                <a:spcPts val="1200"/>
              </a:spcBef>
              <a:spcAft>
                <a:spcPts val="600"/>
              </a:spcAft>
              <a:buClr>
                <a:srgbClr val="063D79"/>
              </a:buClr>
              <a:buSzPct val="80000"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</a:rPr>
              <a:t>Dataset used</a:t>
            </a:r>
            <a:r>
              <a:rPr kumimoji="0" lang="en-GB" sz="1200" b="0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lang="en-GB" sz="1200" b="0" kern="0" noProof="0" dirty="0">
                <a:solidFill>
                  <a:srgbClr val="000000"/>
                </a:solidFill>
                <a:latin typeface="Arial"/>
                <a:cs typeface="Arial"/>
              </a:rPr>
              <a:t>for evaluation:</a:t>
            </a:r>
            <a:br>
              <a:rPr lang="en-GB" sz="1200" b="0" kern="0" noProof="0" dirty="0">
                <a:solidFill>
                  <a:srgbClr val="000000"/>
                </a:solidFill>
                <a:latin typeface="Arial"/>
                <a:cs typeface="Arial"/>
              </a:rPr>
            </a:br>
            <a:r>
              <a:rPr lang="en-GB" sz="1200" b="0" kern="0" noProof="0" dirty="0">
                <a:solidFill>
                  <a:srgbClr val="000000"/>
                </a:solidFill>
                <a:latin typeface="Arial"/>
                <a:cs typeface="Arial"/>
                <a:hlinkClick r:id="rId3"/>
              </a:rPr>
              <a:t>https://www.kaggle.com/datasets/vjchoudhary7/customer-segmentation-tutorial-in-python/data</a:t>
            </a:r>
            <a:endParaRPr lang="en-GB" sz="900" b="0" kern="0" noProof="0" dirty="0">
              <a:latin typeface="+mn-lt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28712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2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F203845-0B04-34D5-A420-4C12B8602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Summary – What did we learn today?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60D3548E-194A-D5B2-3AD8-410697F86425}"/>
              </a:ext>
            </a:extLst>
          </p:cNvPr>
          <p:cNvSpPr txBox="1">
            <a:spLocks/>
          </p:cNvSpPr>
          <p:nvPr/>
        </p:nvSpPr>
        <p:spPr bwMode="auto">
          <a:xfrm>
            <a:off x="719671" y="805696"/>
            <a:ext cx="10605826" cy="5346910"/>
          </a:xfrm>
          <a:prstGeom prst="rect">
            <a:avLst/>
          </a:prstGeom>
          <a:solidFill>
            <a:schemeClr val="accent5"/>
          </a:solidFill>
          <a:ln w="9525">
            <a:noFill/>
            <a:miter lim="800000"/>
          </a:ln>
          <a:effectLst/>
        </p:spPr>
        <p:txBody>
          <a:bodyPr vert="horz" wrap="square" lIns="92075" tIns="46038" rIns="92075" bIns="46038" numCol="1" anchor="t" anchorCtr="0" compatLnSpc="1"/>
          <a:lstStyle>
            <a:lvl1pPr marL="342900" indent="-342900" algn="l" rtl="0" eaLnBrk="1" fontAlgn="base" hangingPunct="1">
              <a:spcBef>
                <a:spcPts val="1200"/>
              </a:spcBef>
              <a:spcAft>
                <a:spcPts val="600"/>
              </a:spcAft>
              <a:buClr>
                <a:srgbClr val="063D79"/>
              </a:buClr>
              <a:buSzPct val="80000"/>
              <a:buFont typeface="Wingdings" panose="05000000000000000000" pitchFamily="2" charset="2"/>
              <a:buChar char="Ø"/>
              <a:defRPr sz="20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ts val="600"/>
              </a:spcBef>
              <a:spcAft>
                <a:spcPts val="600"/>
              </a:spcAft>
              <a:buClr>
                <a:srgbClr val="063D79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tx2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ts val="600"/>
              </a:spcBef>
              <a:spcAft>
                <a:spcPts val="600"/>
              </a:spcAft>
              <a:buClr>
                <a:srgbClr val="063D79"/>
              </a:buClr>
              <a:buChar char="–"/>
              <a:defRPr sz="1600">
                <a:solidFill>
                  <a:schemeClr val="tx2"/>
                </a:solidFill>
                <a:latin typeface="+mn-lt"/>
              </a:defRPr>
            </a:lvl3pPr>
            <a:lvl4pPr marL="1562100" indent="-228600" algn="l" rtl="0" eaLnBrk="1" fontAlgn="base" hangingPunct="1">
              <a:spcBef>
                <a:spcPts val="600"/>
              </a:spcBef>
              <a:spcAft>
                <a:spcPts val="600"/>
              </a:spcAft>
              <a:buClr>
                <a:srgbClr val="063D79"/>
              </a:buClr>
              <a:buFont typeface="Wingdings" panose="05000000000000000000" pitchFamily="2" charset="2"/>
              <a:buChar char="§"/>
              <a:defRPr sz="1600">
                <a:solidFill>
                  <a:schemeClr val="tx2"/>
                </a:solidFill>
                <a:latin typeface="+mn-lt"/>
              </a:defRPr>
            </a:lvl4pPr>
            <a:lvl5pPr marL="1981200" indent="-228600" algn="l" rtl="0" eaLnBrk="1" fontAlgn="base" hangingPunct="1">
              <a:spcBef>
                <a:spcPts val="600"/>
              </a:spcBef>
              <a:spcAft>
                <a:spcPts val="600"/>
              </a:spcAft>
              <a:buClr>
                <a:srgbClr val="063D79"/>
              </a:buClr>
              <a:buChar char=" "/>
              <a:defRPr sz="1600" baseline="0">
                <a:solidFill>
                  <a:schemeClr val="tx2"/>
                </a:solidFill>
                <a:latin typeface="+mn-lt"/>
              </a:defRPr>
            </a:lvl5pPr>
            <a:lvl6pPr marL="2438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 "/>
              <a:defRPr sz="2000">
                <a:solidFill>
                  <a:srgbClr val="4D4D4D"/>
                </a:solidFill>
                <a:latin typeface="+mn-lt"/>
              </a:defRPr>
            </a:lvl6pPr>
            <a:lvl7pPr marL="2895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 "/>
              <a:defRPr sz="2000">
                <a:solidFill>
                  <a:srgbClr val="4D4D4D"/>
                </a:solidFill>
                <a:latin typeface="+mn-lt"/>
              </a:defRPr>
            </a:lvl7pPr>
            <a:lvl8pPr marL="3352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 "/>
              <a:defRPr sz="2000">
                <a:solidFill>
                  <a:srgbClr val="4D4D4D"/>
                </a:solidFill>
                <a:latin typeface="+mn-lt"/>
              </a:defRPr>
            </a:lvl8pPr>
            <a:lvl9pPr marL="3810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 "/>
              <a:defRPr sz="2000">
                <a:solidFill>
                  <a:srgbClr val="4D4D4D"/>
                </a:solidFill>
                <a:latin typeface="+mn-lt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GB" b="1" kern="0" noProof="0" dirty="0">
                <a:cs typeface="Arial"/>
              </a:rPr>
              <a:t>Homomorphic implementation more advanced applications</a:t>
            </a:r>
          </a:p>
          <a:p>
            <a:pPr marL="0" indent="0" algn="ctr">
              <a:buFont typeface="Wingdings" panose="05000000000000000000" pitchFamily="2" charset="2"/>
              <a:buNone/>
            </a:pPr>
            <a:endParaRPr lang="en-GB" kern="0" noProof="0" dirty="0">
              <a:cs typeface="Arial"/>
            </a:endParaRPr>
          </a:p>
          <a:p>
            <a:pPr marL="0" indent="0" algn="ctr">
              <a:buFont typeface="Wingdings" panose="05000000000000000000" pitchFamily="2" charset="2"/>
              <a:buNone/>
            </a:pPr>
            <a:endParaRPr lang="en-GB" b="1" kern="0" noProof="0" dirty="0">
              <a:cs typeface="Arial"/>
            </a:endParaRPr>
          </a:p>
          <a:p>
            <a:pPr marL="0" indent="0" algn="ctr">
              <a:buFont typeface="Wingdings" panose="05000000000000000000" pitchFamily="2" charset="2"/>
              <a:buNone/>
            </a:pPr>
            <a:endParaRPr lang="en-GB" kern="0" noProof="0" dirty="0">
              <a:cs typeface="Arial"/>
            </a:endParaRPr>
          </a:p>
          <a:p>
            <a:pPr marL="0" indent="0" algn="ctr">
              <a:buFont typeface="Wingdings" panose="05000000000000000000" pitchFamily="2" charset="2"/>
              <a:buNone/>
            </a:pPr>
            <a:endParaRPr lang="en-GB" b="1" kern="0" noProof="0" dirty="0">
              <a:cs typeface="Arial"/>
            </a:endParaRPr>
          </a:p>
          <a:p>
            <a:pPr marL="0" indent="0" algn="ctr">
              <a:buFont typeface="Wingdings" panose="05000000000000000000" pitchFamily="2" charset="2"/>
              <a:buNone/>
            </a:pPr>
            <a:endParaRPr lang="en-GB" kern="0" noProof="0" dirty="0">
              <a:cs typeface="Arial"/>
            </a:endParaRPr>
          </a:p>
          <a:p>
            <a:pPr marL="0" indent="0" algn="ctr">
              <a:buFont typeface="Wingdings" panose="05000000000000000000" pitchFamily="2" charset="2"/>
              <a:buNone/>
            </a:pPr>
            <a:endParaRPr lang="en-GB" kern="0" noProof="0" dirty="0">
              <a:cs typeface="Arial"/>
            </a:endParaRPr>
          </a:p>
          <a:p>
            <a:pPr marL="0" indent="0" algn="ctr">
              <a:buFont typeface="Wingdings" panose="05000000000000000000" pitchFamily="2" charset="2"/>
              <a:buNone/>
            </a:pPr>
            <a:endParaRPr lang="en-GB" kern="0" noProof="0" dirty="0">
              <a:cs typeface="Arial"/>
            </a:endParaRPr>
          </a:p>
          <a:p>
            <a:pPr marL="0" indent="0" algn="ctr">
              <a:buFont typeface="Wingdings" panose="05000000000000000000" pitchFamily="2" charset="2"/>
              <a:buNone/>
            </a:pPr>
            <a:r>
              <a:rPr lang="en-GB" b="0" kern="0" noProof="0" dirty="0">
                <a:cs typeface="Arial"/>
              </a:rPr>
              <a:t>All the applications can be done homomorphically by applying our previously implemented extension of the CKKS cryptosystem. They all can do their respective tasks with good accuracy but introduce a large performance overhead.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E48B0C55-2104-BF2F-E8CA-FF01C4625B95}"/>
              </a:ext>
            </a:extLst>
          </p:cNvPr>
          <p:cNvSpPr txBox="1">
            <a:spLocks/>
          </p:cNvSpPr>
          <p:nvPr/>
        </p:nvSpPr>
        <p:spPr bwMode="auto">
          <a:xfrm>
            <a:off x="2380130" y="1271667"/>
            <a:ext cx="7431739" cy="1120680"/>
          </a:xfrm>
          <a:prstGeom prst="rect">
            <a:avLst/>
          </a:prstGeom>
          <a:solidFill>
            <a:schemeClr val="accent5">
              <a:lumMod val="75000"/>
            </a:schemeClr>
          </a:solidFill>
          <a:ln w="9525">
            <a:noFill/>
            <a:miter lim="800000"/>
          </a:ln>
          <a:effectLst/>
        </p:spPr>
        <p:txBody>
          <a:bodyPr vert="horz" wrap="square" lIns="92075" tIns="46038" rIns="92075" bIns="46038" numCol="1" anchor="t" anchorCtr="0" compatLnSpc="1"/>
          <a:lstStyle>
            <a:lvl1pPr marL="342900" indent="-342900" algn="l" rtl="0" eaLnBrk="1" fontAlgn="base" hangingPunct="1">
              <a:spcBef>
                <a:spcPts val="1200"/>
              </a:spcBef>
              <a:spcAft>
                <a:spcPts val="600"/>
              </a:spcAft>
              <a:buClr>
                <a:srgbClr val="063D79"/>
              </a:buClr>
              <a:buSzPct val="80000"/>
              <a:buFont typeface="Wingdings" panose="05000000000000000000" pitchFamily="2" charset="2"/>
              <a:buChar char="Ø"/>
              <a:defRPr sz="20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ts val="600"/>
              </a:spcBef>
              <a:spcAft>
                <a:spcPts val="600"/>
              </a:spcAft>
              <a:buClr>
                <a:srgbClr val="063D79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tx2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ts val="600"/>
              </a:spcBef>
              <a:spcAft>
                <a:spcPts val="600"/>
              </a:spcAft>
              <a:buClr>
                <a:srgbClr val="063D79"/>
              </a:buClr>
              <a:buChar char="–"/>
              <a:defRPr sz="1600">
                <a:solidFill>
                  <a:schemeClr val="tx2"/>
                </a:solidFill>
                <a:latin typeface="+mn-lt"/>
              </a:defRPr>
            </a:lvl3pPr>
            <a:lvl4pPr marL="1562100" indent="-228600" algn="l" rtl="0" eaLnBrk="1" fontAlgn="base" hangingPunct="1">
              <a:spcBef>
                <a:spcPts val="600"/>
              </a:spcBef>
              <a:spcAft>
                <a:spcPts val="600"/>
              </a:spcAft>
              <a:buClr>
                <a:srgbClr val="063D79"/>
              </a:buClr>
              <a:buFont typeface="Wingdings" panose="05000000000000000000" pitchFamily="2" charset="2"/>
              <a:buChar char="§"/>
              <a:defRPr sz="1600">
                <a:solidFill>
                  <a:schemeClr val="tx2"/>
                </a:solidFill>
                <a:latin typeface="+mn-lt"/>
              </a:defRPr>
            </a:lvl4pPr>
            <a:lvl5pPr marL="1981200" indent="-228600" algn="l" rtl="0" eaLnBrk="1" fontAlgn="base" hangingPunct="1">
              <a:spcBef>
                <a:spcPts val="600"/>
              </a:spcBef>
              <a:spcAft>
                <a:spcPts val="600"/>
              </a:spcAft>
              <a:buClr>
                <a:srgbClr val="063D79"/>
              </a:buClr>
              <a:buChar char=" "/>
              <a:defRPr sz="1600" baseline="0">
                <a:solidFill>
                  <a:schemeClr val="tx2"/>
                </a:solidFill>
                <a:latin typeface="+mn-lt"/>
              </a:defRPr>
            </a:lvl5pPr>
            <a:lvl6pPr marL="2438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 "/>
              <a:defRPr sz="2000">
                <a:solidFill>
                  <a:srgbClr val="4D4D4D"/>
                </a:solidFill>
                <a:latin typeface="+mn-lt"/>
              </a:defRPr>
            </a:lvl6pPr>
            <a:lvl7pPr marL="2895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 "/>
              <a:defRPr sz="2000">
                <a:solidFill>
                  <a:srgbClr val="4D4D4D"/>
                </a:solidFill>
                <a:latin typeface="+mn-lt"/>
              </a:defRPr>
            </a:lvl7pPr>
            <a:lvl8pPr marL="3352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 "/>
              <a:defRPr sz="2000">
                <a:solidFill>
                  <a:srgbClr val="4D4D4D"/>
                </a:solidFill>
                <a:latin typeface="+mn-lt"/>
              </a:defRPr>
            </a:lvl8pPr>
            <a:lvl9pPr marL="3810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 "/>
              <a:defRPr sz="2000">
                <a:solidFill>
                  <a:srgbClr val="4D4D4D"/>
                </a:solidFill>
                <a:latin typeface="+mn-lt"/>
              </a:defRPr>
            </a:lvl9pPr>
          </a:lstStyle>
          <a:p>
            <a:pPr marL="0" indent="0" algn="ctr">
              <a:buNone/>
            </a:pPr>
            <a:r>
              <a:rPr lang="en-GB" kern="0" noProof="0" dirty="0">
                <a:cs typeface="Arial"/>
              </a:rPr>
              <a:t>Box-Cox Transformation</a:t>
            </a:r>
            <a:br>
              <a:rPr lang="en-GB" kern="0" noProof="0" dirty="0">
                <a:cs typeface="Arial"/>
              </a:rPr>
            </a:br>
            <a:r>
              <a:rPr lang="en-GB" b="0" kern="0" noProof="0" dirty="0">
                <a:cs typeface="Arial"/>
              </a:rPr>
              <a:t>A function, that allows arbitrary data to be transformed from </a:t>
            </a:r>
            <a:r>
              <a:rPr lang="en-GB" b="0" noProof="0" dirty="0">
                <a:cs typeface="Arial"/>
              </a:rPr>
              <a:t>a non-normal distribution to a normal distribution.</a:t>
            </a:r>
            <a:br>
              <a:rPr lang="en-GB" noProof="0" dirty="0">
                <a:cs typeface="Arial"/>
              </a:rPr>
            </a:br>
            <a:endParaRPr lang="en-GB" kern="0" noProof="0" dirty="0">
              <a:cs typeface="Arial"/>
            </a:endParaRP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99EBCC91-DD3E-6C81-0759-CA2C241A5FD2}"/>
              </a:ext>
            </a:extLst>
          </p:cNvPr>
          <p:cNvSpPr txBox="1">
            <a:spLocks/>
          </p:cNvSpPr>
          <p:nvPr/>
        </p:nvSpPr>
        <p:spPr bwMode="auto">
          <a:xfrm>
            <a:off x="2380129" y="2521768"/>
            <a:ext cx="7431739" cy="1032539"/>
          </a:xfrm>
          <a:prstGeom prst="rect">
            <a:avLst/>
          </a:prstGeom>
          <a:solidFill>
            <a:schemeClr val="accent5">
              <a:lumMod val="75000"/>
            </a:schemeClr>
          </a:solidFill>
          <a:ln w="9525">
            <a:noFill/>
            <a:miter lim="800000"/>
          </a:ln>
          <a:effectLst/>
        </p:spPr>
        <p:txBody>
          <a:bodyPr vert="horz" wrap="square" lIns="92075" tIns="46038" rIns="92075" bIns="46038" numCol="1" anchor="t" anchorCtr="0" compatLnSpc="1"/>
          <a:lstStyle>
            <a:lvl1pPr marL="342900" indent="-342900" algn="l" rtl="0" eaLnBrk="1" fontAlgn="base" hangingPunct="1">
              <a:spcBef>
                <a:spcPts val="1200"/>
              </a:spcBef>
              <a:spcAft>
                <a:spcPts val="600"/>
              </a:spcAft>
              <a:buClr>
                <a:srgbClr val="063D79"/>
              </a:buClr>
              <a:buSzPct val="80000"/>
              <a:buFont typeface="Wingdings" panose="05000000000000000000" pitchFamily="2" charset="2"/>
              <a:buChar char="Ø"/>
              <a:defRPr sz="20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ts val="600"/>
              </a:spcBef>
              <a:spcAft>
                <a:spcPts val="600"/>
              </a:spcAft>
              <a:buClr>
                <a:srgbClr val="063D79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tx2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ts val="600"/>
              </a:spcBef>
              <a:spcAft>
                <a:spcPts val="600"/>
              </a:spcAft>
              <a:buClr>
                <a:srgbClr val="063D79"/>
              </a:buClr>
              <a:buChar char="–"/>
              <a:defRPr sz="1600">
                <a:solidFill>
                  <a:schemeClr val="tx2"/>
                </a:solidFill>
                <a:latin typeface="+mn-lt"/>
              </a:defRPr>
            </a:lvl3pPr>
            <a:lvl4pPr marL="1562100" indent="-228600" algn="l" rtl="0" eaLnBrk="1" fontAlgn="base" hangingPunct="1">
              <a:spcBef>
                <a:spcPts val="600"/>
              </a:spcBef>
              <a:spcAft>
                <a:spcPts val="600"/>
              </a:spcAft>
              <a:buClr>
                <a:srgbClr val="063D79"/>
              </a:buClr>
              <a:buFont typeface="Wingdings" panose="05000000000000000000" pitchFamily="2" charset="2"/>
              <a:buChar char="§"/>
              <a:defRPr sz="1600">
                <a:solidFill>
                  <a:schemeClr val="tx2"/>
                </a:solidFill>
                <a:latin typeface="+mn-lt"/>
              </a:defRPr>
            </a:lvl4pPr>
            <a:lvl5pPr marL="1981200" indent="-228600" algn="l" rtl="0" eaLnBrk="1" fontAlgn="base" hangingPunct="1">
              <a:spcBef>
                <a:spcPts val="600"/>
              </a:spcBef>
              <a:spcAft>
                <a:spcPts val="600"/>
              </a:spcAft>
              <a:buClr>
                <a:srgbClr val="063D79"/>
              </a:buClr>
              <a:buChar char=" "/>
              <a:defRPr sz="1600" baseline="0">
                <a:solidFill>
                  <a:schemeClr val="tx2"/>
                </a:solidFill>
                <a:latin typeface="+mn-lt"/>
              </a:defRPr>
            </a:lvl5pPr>
            <a:lvl6pPr marL="2438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 "/>
              <a:defRPr sz="2000">
                <a:solidFill>
                  <a:srgbClr val="4D4D4D"/>
                </a:solidFill>
                <a:latin typeface="+mn-lt"/>
              </a:defRPr>
            </a:lvl6pPr>
            <a:lvl7pPr marL="2895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 "/>
              <a:defRPr sz="2000">
                <a:solidFill>
                  <a:srgbClr val="4D4D4D"/>
                </a:solidFill>
                <a:latin typeface="+mn-lt"/>
              </a:defRPr>
            </a:lvl7pPr>
            <a:lvl8pPr marL="3352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 "/>
              <a:defRPr sz="2000">
                <a:solidFill>
                  <a:srgbClr val="4D4D4D"/>
                </a:solidFill>
                <a:latin typeface="+mn-lt"/>
              </a:defRPr>
            </a:lvl8pPr>
            <a:lvl9pPr marL="3810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 "/>
              <a:defRPr sz="2000">
                <a:solidFill>
                  <a:srgbClr val="4D4D4D"/>
                </a:solidFill>
                <a:latin typeface="+mn-lt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GB" kern="0" noProof="0" dirty="0">
                <a:cs typeface="Arial"/>
              </a:rPr>
              <a:t>Linear Regression with Gradient Descent</a:t>
            </a:r>
            <a:br>
              <a:rPr lang="en-GB" kern="0" noProof="0" dirty="0">
                <a:cs typeface="Arial"/>
              </a:rPr>
            </a:br>
            <a:r>
              <a:rPr lang="en-GB" b="0" kern="0" noProof="0" dirty="0">
                <a:cs typeface="Arial"/>
              </a:rPr>
              <a:t>Tuning feature weights to find a good representation of the dataset in one linear relation.</a:t>
            </a:r>
            <a:endParaRPr lang="en-GB" kern="0" noProof="0" dirty="0">
              <a:cs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 Placeholder 7">
                <a:extLst>
                  <a:ext uri="{FF2B5EF4-FFF2-40B4-BE49-F238E27FC236}">
                    <a16:creationId xmlns:a16="http://schemas.microsoft.com/office/drawing/2014/main" id="{A0164A7A-ACA5-6F84-DB52-E411FCAE6D9F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2380128" y="3683728"/>
                <a:ext cx="7431739" cy="1032539"/>
              </a:xfrm>
              <a:prstGeom prst="rect">
                <a:avLst/>
              </a:prstGeom>
              <a:solidFill>
                <a:schemeClr val="accent5">
                  <a:lumMod val="75000"/>
                </a:schemeClr>
              </a:solidFill>
              <a:ln w="9525">
                <a:noFill/>
                <a:miter lim="800000"/>
              </a:ln>
              <a:effectLst/>
            </p:spPr>
            <p:txBody>
              <a:bodyPr vert="horz" wrap="square" lIns="92075" tIns="46038" rIns="92075" bIns="46038" numCol="1" anchor="t" anchorCtr="0" compatLnSpc="1"/>
              <a:lstStyle>
                <a:lvl1pPr marL="342900" indent="-342900" algn="l" rtl="0" eaLnBrk="1" fontAlgn="base" hangingPunct="1">
                  <a:spcBef>
                    <a:spcPts val="1200"/>
                  </a:spcBef>
                  <a:spcAft>
                    <a:spcPts val="600"/>
                  </a:spcAft>
                  <a:buClr>
                    <a:srgbClr val="063D79"/>
                  </a:buClr>
                  <a:buSzPct val="80000"/>
                  <a:buFont typeface="Wingdings" panose="05000000000000000000" pitchFamily="2" charset="2"/>
                  <a:buChar char="Ø"/>
                  <a:defRPr sz="20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1" fontAlgn="base" hangingPunct="1">
                  <a:spcBef>
                    <a:spcPts val="600"/>
                  </a:spcBef>
                  <a:spcAft>
                    <a:spcPts val="600"/>
                  </a:spcAft>
                  <a:buClr>
                    <a:srgbClr val="063D79"/>
                  </a:buClr>
                  <a:buSzPct val="100000"/>
                  <a:buFont typeface="Arial" panose="020B0604020202020204" pitchFamily="34" charset="0"/>
                  <a:buChar char="•"/>
                  <a:defRPr sz="1800">
                    <a:solidFill>
                      <a:schemeClr val="tx2"/>
                    </a:solidFill>
                    <a:latin typeface="+mn-lt"/>
                  </a:defRPr>
                </a:lvl2pPr>
                <a:lvl3pPr marL="1143000" indent="-228600" algn="l" rtl="0" eaLnBrk="1" fontAlgn="base" hangingPunct="1">
                  <a:spcBef>
                    <a:spcPts val="600"/>
                  </a:spcBef>
                  <a:spcAft>
                    <a:spcPts val="600"/>
                  </a:spcAft>
                  <a:buClr>
                    <a:srgbClr val="063D79"/>
                  </a:buClr>
                  <a:buChar char="–"/>
                  <a:defRPr sz="1600">
                    <a:solidFill>
                      <a:schemeClr val="tx2"/>
                    </a:solidFill>
                    <a:latin typeface="+mn-lt"/>
                  </a:defRPr>
                </a:lvl3pPr>
                <a:lvl4pPr marL="1562100" indent="-228600" algn="l" rtl="0" eaLnBrk="1" fontAlgn="base" hangingPunct="1">
                  <a:spcBef>
                    <a:spcPts val="600"/>
                  </a:spcBef>
                  <a:spcAft>
                    <a:spcPts val="600"/>
                  </a:spcAft>
                  <a:buClr>
                    <a:srgbClr val="063D79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2"/>
                    </a:solidFill>
                    <a:latin typeface="+mn-lt"/>
                  </a:defRPr>
                </a:lvl4pPr>
                <a:lvl5pPr marL="1981200" indent="-228600" algn="l" rtl="0" eaLnBrk="1" fontAlgn="base" hangingPunct="1">
                  <a:spcBef>
                    <a:spcPts val="600"/>
                  </a:spcBef>
                  <a:spcAft>
                    <a:spcPts val="600"/>
                  </a:spcAft>
                  <a:buClr>
                    <a:srgbClr val="063D79"/>
                  </a:buClr>
                  <a:buChar char=" "/>
                  <a:defRPr sz="1600" baseline="0">
                    <a:solidFill>
                      <a:schemeClr val="tx2"/>
                    </a:solidFill>
                    <a:latin typeface="+mn-lt"/>
                  </a:defRPr>
                </a:lvl5pPr>
                <a:lvl6pPr marL="24384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 "/>
                  <a:defRPr sz="2000">
                    <a:solidFill>
                      <a:srgbClr val="4D4D4D"/>
                    </a:solidFill>
                    <a:latin typeface="+mn-lt"/>
                  </a:defRPr>
                </a:lvl6pPr>
                <a:lvl7pPr marL="28956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 "/>
                  <a:defRPr sz="2000">
                    <a:solidFill>
                      <a:srgbClr val="4D4D4D"/>
                    </a:solidFill>
                    <a:latin typeface="+mn-lt"/>
                  </a:defRPr>
                </a:lvl7pPr>
                <a:lvl8pPr marL="33528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 "/>
                  <a:defRPr sz="2000">
                    <a:solidFill>
                      <a:srgbClr val="4D4D4D"/>
                    </a:solidFill>
                    <a:latin typeface="+mn-lt"/>
                  </a:defRPr>
                </a:lvl8pPr>
                <a:lvl9pPr marL="3810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 "/>
                  <a:defRPr sz="2000">
                    <a:solidFill>
                      <a:srgbClr val="4D4D4D"/>
                    </a:solidFill>
                    <a:latin typeface="+mn-lt"/>
                  </a:defRPr>
                </a:lvl9pPr>
              </a:lstStyle>
              <a:p>
                <a:pPr marL="0" indent="0" algn="ctr">
                  <a:buFont typeface="Wingdings" panose="05000000000000000000" pitchFamily="2" charset="2"/>
                  <a:buNone/>
                </a:pPr>
                <a14:m>
                  <m:oMath xmlns:m="http://schemas.openxmlformats.org/officeDocument/2006/math">
                    <m:r>
                      <a:rPr lang="en-GB" i="1" kern="0" noProof="0" smtClean="0">
                        <a:latin typeface="Cambria Math" panose="02040503050406030204" pitchFamily="18" charset="0"/>
                        <a:cs typeface="Arial"/>
                      </a:rPr>
                      <m:t>𝑘</m:t>
                    </m:r>
                  </m:oMath>
                </a14:m>
                <a:r>
                  <a:rPr lang="en-GB" kern="0" noProof="0" dirty="0">
                    <a:cs typeface="Arial"/>
                  </a:rPr>
                  <a:t>-Means Clustering</a:t>
                </a:r>
                <a:br>
                  <a:rPr lang="en-GB" kern="0" noProof="0" dirty="0">
                    <a:cs typeface="Arial"/>
                  </a:rPr>
                </a:br>
                <a:r>
                  <a:rPr lang="en-GB" b="0" kern="0" noProof="0" dirty="0">
                    <a:cs typeface="Arial"/>
                  </a:rPr>
                  <a:t>Data segmentation into </a:t>
                </a:r>
                <a14:m>
                  <m:oMath xmlns:m="http://schemas.openxmlformats.org/officeDocument/2006/math">
                    <m:r>
                      <a:rPr lang="en-GB" b="0" i="1" kern="0" noProof="0" smtClean="0">
                        <a:latin typeface="Cambria Math" panose="02040503050406030204" pitchFamily="18" charset="0"/>
                        <a:cs typeface="Arial"/>
                      </a:rPr>
                      <m:t>𝑘</m:t>
                    </m:r>
                  </m:oMath>
                </a14:m>
                <a:r>
                  <a:rPr lang="en-GB" kern="0" noProof="0" dirty="0">
                    <a:cs typeface="Arial"/>
                  </a:rPr>
                  <a:t> </a:t>
                </a:r>
                <a:r>
                  <a:rPr lang="en-GB" b="0" kern="0" noProof="0" dirty="0">
                    <a:cs typeface="Arial"/>
                  </a:rPr>
                  <a:t>different groups. Each group should contain ‘similar’ data.</a:t>
                </a:r>
                <a:endParaRPr lang="en-GB" kern="0" noProof="0" dirty="0">
                  <a:cs typeface="Arial"/>
                </a:endParaRPr>
              </a:p>
            </p:txBody>
          </p:sp>
        </mc:Choice>
        <mc:Fallback>
          <p:sp>
            <p:nvSpPr>
              <p:cNvPr id="8" name="Text Placeholder 7">
                <a:extLst>
                  <a:ext uri="{FF2B5EF4-FFF2-40B4-BE49-F238E27FC236}">
                    <a16:creationId xmlns:a16="http://schemas.microsoft.com/office/drawing/2014/main" id="{A0164A7A-ACA5-6F84-DB52-E411FCAE6D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380128" y="3683728"/>
                <a:ext cx="7431739" cy="1032539"/>
              </a:xfrm>
              <a:prstGeom prst="rect">
                <a:avLst/>
              </a:prstGeom>
              <a:blipFill>
                <a:blip r:embed="rId2"/>
                <a:stretch>
                  <a:fillRect t="-2353" b="-8235"/>
                </a:stretch>
              </a:blipFill>
              <a:ln w="9525">
                <a:noFill/>
                <a:miter lim="800000"/>
              </a:ln>
              <a:effectLst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67173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3D356F-A260-3D27-3848-A68C59C3E2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prechblase: rechteckig 5">
            <a:extLst>
              <a:ext uri="{FF2B5EF4-FFF2-40B4-BE49-F238E27FC236}">
                <a16:creationId xmlns:a16="http://schemas.microsoft.com/office/drawing/2014/main" id="{D6E106E8-2911-7E1A-2A6F-70B205448B33}"/>
              </a:ext>
            </a:extLst>
          </p:cNvPr>
          <p:cNvSpPr/>
          <p:nvPr/>
        </p:nvSpPr>
        <p:spPr bwMode="auto">
          <a:xfrm>
            <a:off x="5087255" y="1412516"/>
            <a:ext cx="6712479" cy="3580903"/>
          </a:xfrm>
          <a:prstGeom prst="wedgeRectCallout">
            <a:avLst>
              <a:gd name="adj1" fmla="val -71179"/>
              <a:gd name="adj2" fmla="val -41417"/>
            </a:avLst>
          </a:prstGeom>
          <a:solidFill>
            <a:schemeClr val="bg1"/>
          </a:solidFill>
          <a:ln w="12700" cap="flat" cmpd="sng" algn="ctr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lvl="0" eaLnBrk="1" hangingPunct="1">
              <a:spcBef>
                <a:spcPts val="1200"/>
              </a:spcBef>
              <a:spcAft>
                <a:spcPts val="600"/>
              </a:spcAft>
              <a:buClr>
                <a:srgbClr val="063D79"/>
              </a:buClr>
              <a:buSzPct val="80000"/>
              <a:defRPr/>
            </a:pPr>
            <a:endParaRPr lang="en-GB" sz="1600" b="0" kern="0" noProof="0" dirty="0">
              <a:latin typeface="+mn-lt"/>
              <a:cs typeface="Arial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BD87DFB2-EFDA-1373-9FDE-02DAB58321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Box-Cox Transformation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2799AB9-E5FE-2031-1580-7C8F3630485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19671" y="908720"/>
            <a:ext cx="9322826" cy="5184576"/>
          </a:xfrm>
        </p:spPr>
        <p:txBody>
          <a:bodyPr anchor="ctr"/>
          <a:lstStyle/>
          <a:p>
            <a:pPr marL="0" indent="0">
              <a:buNone/>
            </a:pPr>
            <a:r>
              <a:rPr lang="en-GB" noProof="0" dirty="0">
                <a:cs typeface="Arial"/>
              </a:rPr>
              <a:t>The </a:t>
            </a:r>
            <a:r>
              <a:rPr lang="en-GB" b="1" noProof="0" dirty="0">
                <a:cs typeface="Arial"/>
              </a:rPr>
              <a:t>Box-Cox Transformation </a:t>
            </a:r>
            <a:r>
              <a:rPr lang="en-GB" noProof="0" dirty="0">
                <a:cs typeface="Arial"/>
              </a:rPr>
              <a:t>is a statistics tool, that transform a non-normal distribution to a normal distribution.</a:t>
            </a:r>
            <a:br>
              <a:rPr lang="en-GB" noProof="0" dirty="0">
                <a:cs typeface="Arial"/>
              </a:rPr>
            </a:br>
            <a:endParaRPr lang="en-GB" noProof="0" dirty="0">
              <a:cs typeface="Arial"/>
            </a:endParaRPr>
          </a:p>
          <a:p>
            <a:pPr marL="0" indent="0">
              <a:buNone/>
            </a:pPr>
            <a:endParaRPr lang="en-GB" noProof="0" dirty="0">
              <a:cs typeface="Arial"/>
            </a:endParaRPr>
          </a:p>
          <a:p>
            <a:pPr marL="0" indent="0">
              <a:buNone/>
            </a:pPr>
            <a:endParaRPr lang="en-GB" noProof="0" dirty="0">
              <a:cs typeface="Arial"/>
            </a:endParaRPr>
          </a:p>
          <a:p>
            <a:pPr marL="0" indent="0">
              <a:buNone/>
            </a:pPr>
            <a:endParaRPr lang="en-GB" noProof="0" dirty="0">
              <a:cs typeface="Arial"/>
            </a:endParaRPr>
          </a:p>
          <a:p>
            <a:pPr marL="0" indent="0">
              <a:buNone/>
            </a:pPr>
            <a:endParaRPr lang="en-GB" noProof="0" dirty="0">
              <a:cs typeface="Arial"/>
            </a:endParaRPr>
          </a:p>
          <a:p>
            <a:pPr marL="0" indent="0">
              <a:buNone/>
            </a:pPr>
            <a:endParaRPr lang="en-GB" noProof="0" dirty="0">
              <a:cs typeface="Arial"/>
            </a:endParaRPr>
          </a:p>
          <a:p>
            <a:pPr marL="0" indent="0">
              <a:buNone/>
            </a:pPr>
            <a:r>
              <a:rPr lang="en-GB" b="1" noProof="0" dirty="0">
                <a:cs typeface="Arial"/>
              </a:rPr>
              <a:t>Why do the transformation?</a:t>
            </a:r>
            <a:br>
              <a:rPr lang="en-GB" b="1" noProof="0" dirty="0">
                <a:cs typeface="Arial"/>
              </a:rPr>
            </a:br>
            <a:r>
              <a:rPr lang="en-GB" noProof="0" dirty="0">
                <a:cs typeface="Arial"/>
              </a:rPr>
              <a:t>In many real-world scenarios, the data is not normally distributed. However, many statistical techniques assume a normal distribution. Transforming the data beforehand can improve the accuracy of other statistical analysis.</a:t>
            </a:r>
            <a:endParaRPr lang="en-GB" b="1" noProof="0" dirty="0">
              <a:cs typeface="Arial"/>
            </a:endParaRPr>
          </a:p>
        </p:txBody>
      </p:sp>
      <p:pic>
        <p:nvPicPr>
          <p:cNvPr id="3" name="Grafik 2" descr="Ein Bild, das Diagramm, Text enthält.&#10;&#10;Automatisch generierte Beschreibung">
            <a:extLst>
              <a:ext uri="{FF2B5EF4-FFF2-40B4-BE49-F238E27FC236}">
                <a16:creationId xmlns:a16="http://schemas.microsoft.com/office/drawing/2014/main" id="{FD58CB9D-5753-652D-69F5-75AB0B950E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30" t="10415" r="7652" b="6303"/>
          <a:stretch/>
        </p:blipFill>
        <p:spPr>
          <a:xfrm>
            <a:off x="5143263" y="1526650"/>
            <a:ext cx="6512119" cy="3371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58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89D691-D04E-DCC2-5A3A-FBB113F3A8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6" name="Sprechblase: rechteckig 5">
                <a:extLst>
                  <a:ext uri="{FF2B5EF4-FFF2-40B4-BE49-F238E27FC236}">
                    <a16:creationId xmlns:a16="http://schemas.microsoft.com/office/drawing/2014/main" id="{D99DED97-A8A7-E074-A6A6-253A7D36659E}"/>
                  </a:ext>
                </a:extLst>
              </p:cNvPr>
              <p:cNvSpPr/>
              <p:nvPr/>
            </p:nvSpPr>
            <p:spPr bwMode="auto">
              <a:xfrm>
                <a:off x="5009322" y="1248496"/>
                <a:ext cx="6712479" cy="4361007"/>
              </a:xfrm>
              <a:prstGeom prst="wedgeRectCallout">
                <a:avLst>
                  <a:gd name="adj1" fmla="val -55069"/>
                  <a:gd name="adj2" fmla="val 41954"/>
                </a:avLst>
              </a:prstGeom>
              <a:solidFill>
                <a:schemeClr val="bg1"/>
              </a:solidFill>
              <a:ln w="12700" cap="flat" cmpd="sng" algn="ctr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lvl="0" eaLnBrk="1" hangingPunct="1">
                  <a:spcBef>
                    <a:spcPts val="1200"/>
                  </a:spcBef>
                  <a:spcAft>
                    <a:spcPts val="600"/>
                  </a:spcAft>
                  <a:buClr>
                    <a:srgbClr val="063D79"/>
                  </a:buClr>
                  <a:buSzPct val="80000"/>
                  <a:defRPr/>
                </a:pPr>
                <a:r>
                  <a:rPr lang="en-GB" sz="1600" b="0" kern="0" noProof="0" dirty="0">
                    <a:latin typeface="+mn-lt"/>
                    <a:cs typeface="Arial"/>
                  </a:rPr>
                  <a:t>Using the wrong </a:t>
                </a:r>
                <a14:m>
                  <m:oMath xmlns:m="http://schemas.openxmlformats.org/officeDocument/2006/math">
                    <m:r>
                      <a:rPr lang="en-GB" sz="1600" b="0" i="1" kern="0" noProof="0" smtClean="0">
                        <a:latin typeface="Cambria Math" panose="02040503050406030204" pitchFamily="18" charset="0"/>
                        <a:cs typeface="Arial"/>
                      </a:rPr>
                      <m:t>𝜆</m:t>
                    </m:r>
                  </m:oMath>
                </a14:m>
                <a:r>
                  <a:rPr lang="en-GB" sz="1600" b="0" kern="0" noProof="0" dirty="0">
                    <a:latin typeface="+mn-lt"/>
                    <a:cs typeface="Arial"/>
                  </a:rPr>
                  <a:t> (</a:t>
                </a:r>
                <a14:m>
                  <m:oMath xmlns:m="http://schemas.openxmlformats.org/officeDocument/2006/math">
                    <m:r>
                      <a:rPr lang="en-GB" sz="1600" b="0" i="1" kern="0" noProof="0" smtClean="0">
                        <a:latin typeface="Cambria Math" panose="02040503050406030204" pitchFamily="18" charset="0"/>
                        <a:cs typeface="Arial"/>
                      </a:rPr>
                      <m:t>0.05</m:t>
                    </m:r>
                  </m:oMath>
                </a14:m>
                <a:r>
                  <a:rPr lang="en-GB" sz="1600" b="0" kern="0" noProof="0" dirty="0">
                    <a:latin typeface="+mn-lt"/>
                    <a:cs typeface="Arial"/>
                  </a:rPr>
                  <a:t> in this case) does not yield a normal distribution:</a:t>
                </a:r>
              </a:p>
            </p:txBody>
          </p:sp>
        </mc:Choice>
        <mc:Fallback>
          <p:sp>
            <p:nvSpPr>
              <p:cNvPr id="6" name="Sprechblase: rechteckig 5">
                <a:extLst>
                  <a:ext uri="{FF2B5EF4-FFF2-40B4-BE49-F238E27FC236}">
                    <a16:creationId xmlns:a16="http://schemas.microsoft.com/office/drawing/2014/main" id="{D99DED97-A8A7-E074-A6A6-253A7D3665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009322" y="1248496"/>
                <a:ext cx="6712479" cy="4361007"/>
              </a:xfrm>
              <a:prstGeom prst="wedgeRectCallout">
                <a:avLst>
                  <a:gd name="adj1" fmla="val -55069"/>
                  <a:gd name="adj2" fmla="val 41954"/>
                </a:avLst>
              </a:prstGeom>
              <a:blipFill>
                <a:blip r:embed="rId2"/>
                <a:stretch>
                  <a:fillRect t="-279"/>
                </a:stretch>
              </a:blipFill>
              <a:ln w="12700" cap="flat" cmpd="sng" algn="ctr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el 3">
            <a:extLst>
              <a:ext uri="{FF2B5EF4-FFF2-40B4-BE49-F238E27FC236}">
                <a16:creationId xmlns:a16="http://schemas.microsoft.com/office/drawing/2014/main" id="{D9240827-A818-3EDC-83E0-FB1E0C2FE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Box-Cox Transformation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platzhalter 4">
                <a:extLst>
                  <a:ext uri="{FF2B5EF4-FFF2-40B4-BE49-F238E27FC236}">
                    <a16:creationId xmlns:a16="http://schemas.microsoft.com/office/drawing/2014/main" id="{35C2E3E2-FC44-DCE0-C871-121BB4A637FB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719671" y="908720"/>
                <a:ext cx="4289651" cy="5184576"/>
              </a:xfrm>
            </p:spPr>
            <p:txBody>
              <a:bodyPr anchor="ctr"/>
              <a:lstStyle/>
              <a:p>
                <a:pPr marL="0" indent="0">
                  <a:buNone/>
                </a:pPr>
                <a:r>
                  <a:rPr lang="en-GB" b="1" noProof="0" dirty="0">
                    <a:cs typeface="Arial"/>
                  </a:rPr>
                  <a:t>Mathematical Implementation</a:t>
                </a:r>
                <a:br>
                  <a:rPr lang="en-GB" b="1" noProof="0" dirty="0">
                    <a:cs typeface="Arial"/>
                  </a:rPr>
                </a:br>
                <a:r>
                  <a:rPr lang="en-GB" noProof="0" dirty="0">
                    <a:cs typeface="Arial"/>
                  </a:rPr>
                  <a:t>To transform the original data, we apply</a:t>
                </a:r>
                <a:br>
                  <a:rPr lang="en-GB" b="1" noProof="0" dirty="0">
                    <a:cs typeface="Arial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noProof="0" smtClean="0">
                          <a:latin typeface="Cambria Math" panose="02040503050406030204" pitchFamily="18" charset="0"/>
                          <a:cs typeface="Arial"/>
                        </a:rPr>
                        <m:t>𝑌</m:t>
                      </m:r>
                      <m:r>
                        <a:rPr lang="en-GB" b="0" i="1" noProof="0" smtClean="0">
                          <a:latin typeface="Cambria Math" panose="02040503050406030204" pitchFamily="18" charset="0"/>
                          <a:cs typeface="Arial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GB" b="0" i="1" noProof="0" smtClean="0">
                              <a:latin typeface="Cambria Math" panose="02040503050406030204" pitchFamily="18" charset="0"/>
                              <a:cs typeface="Arial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GB" b="0" i="1" noProof="0" smtClean="0">
                                  <a:latin typeface="Cambria Math" panose="02040503050406030204" pitchFamily="18" charset="0"/>
                                  <a:cs typeface="Arial"/>
                                </a:rPr>
                              </m:ctrlPr>
                            </m:eqArrPr>
                            <m:e>
                              <m:f>
                                <m:fPr>
                                  <m:ctrlPr>
                                    <a:rPr lang="en-GB" b="0" i="1" noProof="0" smtClean="0">
                                      <a:latin typeface="Cambria Math" panose="02040503050406030204" pitchFamily="18" charset="0"/>
                                      <a:cs typeface="Arial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GB" b="0" i="1" noProof="0" smtClean="0">
                                          <a:latin typeface="Cambria Math" panose="02040503050406030204" pitchFamily="18" charset="0"/>
                                          <a:cs typeface="Arial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b="0" i="1" noProof="0" smtClean="0">
                                          <a:latin typeface="Cambria Math" panose="02040503050406030204" pitchFamily="18" charset="0"/>
                                          <a:cs typeface="Arial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en-GB" b="0" i="1" noProof="0" smtClean="0">
                                          <a:latin typeface="Cambria Math" panose="02040503050406030204" pitchFamily="18" charset="0"/>
                                          <a:cs typeface="Arial"/>
                                        </a:rPr>
                                        <m:t>𝜆</m:t>
                                      </m:r>
                                    </m:sup>
                                  </m:sSup>
                                  <m:r>
                                    <a:rPr lang="en-GB" b="0" i="1" noProof="0" smtClean="0">
                                      <a:latin typeface="Cambria Math" panose="02040503050406030204" pitchFamily="18" charset="0"/>
                                      <a:cs typeface="Arial"/>
                                    </a:rPr>
                                    <m:t>−1</m:t>
                                  </m:r>
                                </m:num>
                                <m:den>
                                  <m:r>
                                    <a:rPr lang="en-GB" b="0" i="1" noProof="0" smtClean="0">
                                      <a:latin typeface="Cambria Math" panose="02040503050406030204" pitchFamily="18" charset="0"/>
                                      <a:cs typeface="Arial"/>
                                    </a:rPr>
                                    <m:t>𝜆</m:t>
                                  </m:r>
                                </m:den>
                              </m:f>
                              <m:r>
                                <a:rPr lang="en-GB" b="0" i="1" noProof="0" smtClean="0">
                                  <a:latin typeface="Cambria Math" panose="02040503050406030204" pitchFamily="18" charset="0"/>
                                  <a:cs typeface="Arial"/>
                                </a:rPr>
                                <m:t>    </m:t>
                              </m:r>
                              <m:r>
                                <m:rPr>
                                  <m:nor/>
                                </m:rPr>
                                <a:rPr lang="en-GB" b="0" i="0" noProof="0" smtClean="0">
                                  <a:latin typeface="Cambria Math" panose="02040503050406030204" pitchFamily="18" charset="0"/>
                                  <a:cs typeface="Arial"/>
                                </a:rPr>
                                <m:t>if</m:t>
                              </m:r>
                              <m:r>
                                <a:rPr lang="en-GB" b="0" i="1" noProof="0" smtClean="0">
                                  <a:latin typeface="Cambria Math" panose="02040503050406030204" pitchFamily="18" charset="0"/>
                                  <a:cs typeface="Arial"/>
                                </a:rPr>
                                <m:t> </m:t>
                              </m:r>
                              <m:r>
                                <a:rPr lang="en-GB" b="0" i="1" noProof="0" smtClean="0">
                                  <a:latin typeface="Cambria Math" panose="02040503050406030204" pitchFamily="18" charset="0"/>
                                  <a:cs typeface="Arial"/>
                                </a:rPr>
                                <m:t>𝜆</m:t>
                              </m:r>
                              <m:r>
                                <a:rPr lang="en-GB" b="0" i="1" noProof="0" smtClean="0">
                                  <a:latin typeface="Cambria Math" panose="02040503050406030204" pitchFamily="18" charset="0"/>
                                  <a:cs typeface="Arial"/>
                                </a:rPr>
                                <m:t>≠0</m:t>
                              </m:r>
                            </m:e>
                            <m:e>
                              <m:func>
                                <m:funcPr>
                                  <m:ctrlPr>
                                    <a:rPr lang="en-GB" b="0" i="1" noProof="0" smtClean="0">
                                      <a:latin typeface="Cambria Math" panose="02040503050406030204" pitchFamily="18" charset="0"/>
                                      <a:cs typeface="Arial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b="0" i="0" noProof="0" smtClean="0">
                                      <a:latin typeface="Cambria Math" panose="02040503050406030204" pitchFamily="18" charset="0"/>
                                      <a:cs typeface="Arial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GB" b="0" i="1" noProof="0" smtClean="0">
                                          <a:latin typeface="Cambria Math" panose="02040503050406030204" pitchFamily="18" charset="0"/>
                                          <a:cs typeface="Arial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b="0" i="1" noProof="0" smtClean="0">
                                          <a:latin typeface="Cambria Math" panose="02040503050406030204" pitchFamily="18" charset="0"/>
                                          <a:cs typeface="Arial"/>
                                        </a:rPr>
                                        <m:t>𝑦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en-GB" b="0" i="1" noProof="0" smtClean="0">
                                  <a:latin typeface="Cambria Math" panose="02040503050406030204" pitchFamily="18" charset="0"/>
                                  <a:cs typeface="Arial"/>
                                </a:rPr>
                                <m:t>    </m:t>
                              </m:r>
                              <m:r>
                                <m:rPr>
                                  <m:nor/>
                                </m:rPr>
                                <a:rPr lang="en-GB" b="0" i="0" noProof="0" smtClean="0">
                                  <a:latin typeface="Cambria Math" panose="02040503050406030204" pitchFamily="18" charset="0"/>
                                  <a:cs typeface="Arial"/>
                                </a:rPr>
                                <m:t>else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GB" noProof="0" dirty="0">
                  <a:cs typeface="Arial"/>
                </a:endParaRPr>
              </a:p>
              <a:p>
                <a:pPr marL="0" indent="0">
                  <a:buNone/>
                </a:pPr>
                <a:r>
                  <a:rPr lang="en-GB" noProof="0" dirty="0">
                    <a:cs typeface="Arial"/>
                  </a:rPr>
                  <a:t>to the original data.</a:t>
                </a:r>
              </a:p>
              <a:p>
                <a:pPr marL="0" indent="0">
                  <a:buNone/>
                </a:pPr>
                <a:r>
                  <a:rPr lang="en-GB" noProof="0" dirty="0">
                    <a:cs typeface="Arial"/>
                  </a:rPr>
                  <a:t>This seems to be straightforward (even homomorphically), but how about </a:t>
                </a:r>
                <a14:m>
                  <m:oMath xmlns:m="http://schemas.openxmlformats.org/officeDocument/2006/math">
                    <m:r>
                      <a:rPr lang="en-GB" b="0" i="1" noProof="0" smtClean="0">
                        <a:latin typeface="Cambria Math" panose="02040503050406030204" pitchFamily="18" charset="0"/>
                        <a:cs typeface="Arial"/>
                      </a:rPr>
                      <m:t>𝜆</m:t>
                    </m:r>
                  </m:oMath>
                </a14:m>
                <a:r>
                  <a:rPr lang="en-GB" noProof="0" dirty="0">
                    <a:cs typeface="Arial"/>
                  </a:rPr>
                  <a:t>?</a:t>
                </a:r>
                <a:br>
                  <a:rPr lang="en-GB" noProof="0" dirty="0">
                    <a:cs typeface="Arial"/>
                  </a:rPr>
                </a:br>
                <a:r>
                  <a:rPr lang="en-GB" noProof="0" dirty="0">
                    <a:cs typeface="Arial"/>
                  </a:rPr>
                  <a:t>Choosing the right lambda is very important.</a:t>
                </a:r>
              </a:p>
            </p:txBody>
          </p:sp>
        </mc:Choice>
        <mc:Fallback>
          <p:sp>
            <p:nvSpPr>
              <p:cNvPr id="5" name="Textplatzhalter 4">
                <a:extLst>
                  <a:ext uri="{FF2B5EF4-FFF2-40B4-BE49-F238E27FC236}">
                    <a16:creationId xmlns:a16="http://schemas.microsoft.com/office/drawing/2014/main" id="{35C2E3E2-FC44-DCE0-C871-121BB4A637F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719671" y="908720"/>
                <a:ext cx="4289651" cy="5184576"/>
              </a:xfrm>
              <a:blipFill>
                <a:blip r:embed="rId3"/>
                <a:stretch>
                  <a:fillRect l="-142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Grafik 2" descr="Ein Bild, das Diagramm, Text enthält.&#10;&#10;Automatisch generierte Beschreibung">
            <a:extLst>
              <a:ext uri="{FF2B5EF4-FFF2-40B4-BE49-F238E27FC236}">
                <a16:creationId xmlns:a16="http://schemas.microsoft.com/office/drawing/2014/main" id="{BE93D243-79AD-BE6F-018C-AFC8735F49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8" t="9677" r="9046" b="7276"/>
          <a:stretch/>
        </p:blipFill>
        <p:spPr>
          <a:xfrm>
            <a:off x="5082463" y="1928049"/>
            <a:ext cx="6567093" cy="3500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198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822894-7104-4524-2677-9C510A7D2D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C417CA72-B3AA-74F3-C97B-6FB5B88AD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Box-Cox Transformation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platzhalter 4">
                <a:extLst>
                  <a:ext uri="{FF2B5EF4-FFF2-40B4-BE49-F238E27FC236}">
                    <a16:creationId xmlns:a16="http://schemas.microsoft.com/office/drawing/2014/main" id="{E382E04D-F697-73CF-23EF-7A5226C138A7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719671" y="908720"/>
                <a:ext cx="5566829" cy="5184576"/>
              </a:xfrm>
            </p:spPr>
            <p:txBody>
              <a:bodyPr anchor="ctr"/>
              <a:lstStyle/>
              <a:p>
                <a:pPr marL="0" indent="0">
                  <a:buNone/>
                </a:pPr>
                <a:r>
                  <a:rPr lang="en-GB" b="1" noProof="0" dirty="0">
                    <a:cs typeface="Arial"/>
                  </a:rPr>
                  <a:t>Finding the right </a:t>
                </a:r>
                <a14:m>
                  <m:oMath xmlns:m="http://schemas.openxmlformats.org/officeDocument/2006/math">
                    <m:r>
                      <a:rPr lang="en-GB" b="1" i="1" noProof="0" smtClean="0">
                        <a:latin typeface="Cambria Math" panose="02040503050406030204" pitchFamily="18" charset="0"/>
                        <a:cs typeface="Arial"/>
                      </a:rPr>
                      <m:t>𝝀</m:t>
                    </m:r>
                  </m:oMath>
                </a14:m>
                <a:br>
                  <a:rPr lang="en-GB" b="1" noProof="0" dirty="0">
                    <a:cs typeface="Arial"/>
                  </a:rPr>
                </a:br>
                <a:r>
                  <a:rPr lang="en-GB" noProof="0" dirty="0">
                    <a:cs typeface="Arial"/>
                  </a:rPr>
                  <a:t>Guerrero‘s method suggests testing different values for </a:t>
                </a:r>
                <a14:m>
                  <m:oMath xmlns:m="http://schemas.openxmlformats.org/officeDocument/2006/math">
                    <m:r>
                      <a:rPr lang="en-GB" b="0" i="1" noProof="0" smtClean="0">
                        <a:latin typeface="Cambria Math" panose="02040503050406030204" pitchFamily="18" charset="0"/>
                        <a:cs typeface="Arial"/>
                      </a:rPr>
                      <m:t>𝜆</m:t>
                    </m:r>
                  </m:oMath>
                </a14:m>
                <a:r>
                  <a:rPr lang="en-GB" noProof="0" dirty="0">
                    <a:cs typeface="Arial"/>
                  </a:rPr>
                  <a:t> and choose the value that has the lowest coefficient of variation </a:t>
                </a:r>
                <a14:m>
                  <m:oMath xmlns:m="http://schemas.openxmlformats.org/officeDocument/2006/math">
                    <m:r>
                      <a:rPr lang="en-GB" b="0" i="1" noProof="0" smtClean="0">
                        <a:latin typeface="Cambria Math" panose="02040503050406030204" pitchFamily="18" charset="0"/>
                        <a:cs typeface="Arial"/>
                      </a:rPr>
                      <m:t>𝑐</m:t>
                    </m:r>
                  </m:oMath>
                </a14:m>
                <a:r>
                  <a:rPr lang="en-GB" noProof="0" dirty="0">
                    <a:cs typeface="Arial"/>
                  </a:rPr>
                  <a:t> for the subsets of the original data.</a:t>
                </a:r>
              </a:p>
              <a:p>
                <a:pPr marL="0" indent="0">
                  <a:buNone/>
                </a:pPr>
                <a:r>
                  <a:rPr lang="en-GB" b="1" noProof="0" dirty="0">
                    <a:cs typeface="Arial"/>
                  </a:rPr>
                  <a:t>Steps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GB" noProof="0" dirty="0">
                    <a:cs typeface="Arial"/>
                  </a:rPr>
                  <a:t>Split the data into different subsets</a:t>
                </a:r>
                <a:br>
                  <a:rPr lang="en-GB" noProof="0" dirty="0">
                    <a:cs typeface="Arial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GB" b="0" i="1" noProof="0" smtClean="0"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en-GB" b="0" i="1" noProof="0" smtClean="0">
                            <a:latin typeface="Cambria Math" panose="02040503050406030204" pitchFamily="18" charset="0"/>
                            <a:cs typeface="Arial"/>
                          </a:rPr>
                          <m:t>𝑥</m:t>
                        </m:r>
                      </m:e>
                      <m:sub>
                        <m:r>
                          <a:rPr lang="en-GB" b="0" i="1" noProof="0" smtClean="0">
                            <a:latin typeface="Cambria Math" panose="02040503050406030204" pitchFamily="18" charset="0"/>
                            <a:cs typeface="Arial"/>
                          </a:rPr>
                          <m:t>1</m:t>
                        </m:r>
                      </m:sub>
                    </m:sSub>
                    <m:r>
                      <a:rPr lang="en-GB" b="0" i="1" noProof="0" smtClean="0">
                        <a:latin typeface="Cambria Math" panose="02040503050406030204" pitchFamily="18" charset="0"/>
                        <a:cs typeface="Arial"/>
                      </a:rPr>
                      <m:t>,…,</m:t>
                    </m:r>
                    <m:sSub>
                      <m:sSubPr>
                        <m:ctrlPr>
                          <a:rPr lang="en-GB" b="0" i="1" noProof="0" smtClean="0"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en-GB" b="0" i="1" noProof="0" smtClean="0">
                            <a:latin typeface="Cambria Math" panose="02040503050406030204" pitchFamily="18" charset="0"/>
                            <a:cs typeface="Arial"/>
                          </a:rPr>
                          <m:t>𝑥</m:t>
                        </m:r>
                      </m:e>
                      <m:sub>
                        <m:r>
                          <a:rPr lang="en-GB" b="0" i="1" noProof="0" smtClean="0">
                            <a:latin typeface="Cambria Math" panose="02040503050406030204" pitchFamily="18" charset="0"/>
                            <a:cs typeface="Arial"/>
                          </a:rPr>
                          <m:t>𝑛</m:t>
                        </m:r>
                      </m:sub>
                    </m:sSub>
                  </m:oMath>
                </a14:m>
                <a:endParaRPr lang="en-GB" noProof="0" dirty="0">
                  <a:cs typeface="Arial"/>
                </a:endParaRP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GB" noProof="0" dirty="0">
                    <a:cs typeface="Arial"/>
                  </a:rPr>
                  <a:t>Calculate the </a:t>
                </a:r>
                <a14:m>
                  <m:oMath xmlns:m="http://schemas.openxmlformats.org/officeDocument/2006/math">
                    <m:r>
                      <a:rPr lang="en-GB" b="0" i="1" noProof="0" smtClean="0">
                        <a:latin typeface="Cambria Math" panose="02040503050406030204" pitchFamily="18" charset="0"/>
                        <a:cs typeface="Arial"/>
                      </a:rPr>
                      <m:t>𝑐</m:t>
                    </m:r>
                  </m:oMath>
                </a14:m>
                <a:r>
                  <a:rPr lang="en-GB" noProof="0" dirty="0">
                    <a:cs typeface="Arial"/>
                  </a:rPr>
                  <a:t>-value for different </a:t>
                </a:r>
                <a14:m>
                  <m:oMath xmlns:m="http://schemas.openxmlformats.org/officeDocument/2006/math">
                    <m:r>
                      <a:rPr lang="en-GB" b="0" i="1" noProof="0" smtClean="0">
                        <a:latin typeface="Cambria Math" panose="02040503050406030204" pitchFamily="18" charset="0"/>
                        <a:cs typeface="Arial"/>
                      </a:rPr>
                      <m:t>𝜆</m:t>
                    </m:r>
                  </m:oMath>
                </a14:m>
                <a:r>
                  <a:rPr lang="en-GB" noProof="0" dirty="0">
                    <a:cs typeface="Arial"/>
                  </a:rPr>
                  <a:t>-values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GB" noProof="0" dirty="0">
                    <a:cs typeface="Arial"/>
                  </a:rPr>
                  <a:t>Choose the </a:t>
                </a:r>
                <a14:m>
                  <m:oMath xmlns:m="http://schemas.openxmlformats.org/officeDocument/2006/math">
                    <m:r>
                      <a:rPr lang="en-GB" b="0" i="1" noProof="0" smtClean="0">
                        <a:latin typeface="Cambria Math" panose="02040503050406030204" pitchFamily="18" charset="0"/>
                        <a:cs typeface="Arial"/>
                      </a:rPr>
                      <m:t>𝜆</m:t>
                    </m:r>
                  </m:oMath>
                </a14:m>
                <a:r>
                  <a:rPr lang="en-GB" noProof="0" dirty="0">
                    <a:cs typeface="Arial"/>
                  </a:rPr>
                  <a:t> with the lowest </a:t>
                </a:r>
                <a14:m>
                  <m:oMath xmlns:m="http://schemas.openxmlformats.org/officeDocument/2006/math">
                    <m:r>
                      <a:rPr lang="en-GB" b="0" i="1" noProof="0" smtClean="0">
                        <a:latin typeface="Cambria Math" panose="02040503050406030204" pitchFamily="18" charset="0"/>
                        <a:cs typeface="Arial"/>
                      </a:rPr>
                      <m:t>𝑐</m:t>
                    </m:r>
                  </m:oMath>
                </a14:m>
                <a:endParaRPr lang="en-GB" noProof="0" dirty="0">
                  <a:cs typeface="Arial"/>
                </a:endParaRPr>
              </a:p>
            </p:txBody>
          </p:sp>
        </mc:Choice>
        <mc:Fallback>
          <p:sp>
            <p:nvSpPr>
              <p:cNvPr id="5" name="Textplatzhalter 4">
                <a:extLst>
                  <a:ext uri="{FF2B5EF4-FFF2-40B4-BE49-F238E27FC236}">
                    <a16:creationId xmlns:a16="http://schemas.microsoft.com/office/drawing/2014/main" id="{E382E04D-F697-73CF-23EF-7A5226C138A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719671" y="908720"/>
                <a:ext cx="5566829" cy="5184576"/>
              </a:xfrm>
              <a:blipFill>
                <a:blip r:embed="rId2"/>
                <a:stretch>
                  <a:fillRect l="-109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prechblase: rechteckig 1">
            <a:extLst>
              <a:ext uri="{FF2B5EF4-FFF2-40B4-BE49-F238E27FC236}">
                <a16:creationId xmlns:a16="http://schemas.microsoft.com/office/drawing/2014/main" id="{3E597BFD-CFBA-2197-E091-1224DB23E694}"/>
              </a:ext>
            </a:extLst>
          </p:cNvPr>
          <p:cNvSpPr/>
          <p:nvPr/>
        </p:nvSpPr>
        <p:spPr bwMode="auto">
          <a:xfrm>
            <a:off x="6701371" y="1619250"/>
            <a:ext cx="4239679" cy="2428875"/>
          </a:xfrm>
          <a:prstGeom prst="wedgeRectCallout">
            <a:avLst>
              <a:gd name="adj1" fmla="val -82852"/>
              <a:gd name="adj2" fmla="val 49783"/>
            </a:avLst>
          </a:prstGeom>
          <a:solidFill>
            <a:schemeClr val="bg1"/>
          </a:solidFill>
          <a:ln w="12700" cap="flat" cmpd="sng" algn="ctr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lvl="0" eaLnBrk="1" hangingPunct="1">
              <a:spcBef>
                <a:spcPts val="1200"/>
              </a:spcBef>
              <a:spcAft>
                <a:spcPts val="600"/>
              </a:spcAft>
              <a:buClr>
                <a:srgbClr val="063D79"/>
              </a:buClr>
              <a:buSzPct val="80000"/>
              <a:defRPr/>
            </a:pPr>
            <a:endParaRPr lang="en-GB" sz="1600" b="0" kern="0" noProof="0" dirty="0">
              <a:latin typeface="+mn-lt"/>
              <a:cs typeface="Arial"/>
            </a:endParaRP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0" name="Folienzoom 9">
                <a:extLst>
                  <a:ext uri="{FF2B5EF4-FFF2-40B4-BE49-F238E27FC236}">
                    <a16:creationId xmlns:a16="http://schemas.microsoft.com/office/drawing/2014/main" id="{EF16F365-8EC8-FD59-CAB1-FE07B67FFE4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83416769"/>
                  </p:ext>
                </p:extLst>
              </p:nvPr>
            </p:nvGraphicFramePr>
            <p:xfrm>
              <a:off x="6861527" y="1739900"/>
              <a:ext cx="3849511" cy="2165350"/>
            </p:xfrm>
            <a:graphic>
              <a:graphicData uri="http://schemas.microsoft.com/office/powerpoint/2016/slidezoom">
                <pslz:sldZm>
                  <pslz:sldZmObj sldId="450" cId="767573541">
                    <pslz:zmPr id="{A623E55E-BF1D-43FA-86AA-2242D4EBF568}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849511" cy="216535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0" name="Folienzoom 9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EF16F365-8EC8-FD59-CAB1-FE07B67FFE4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861527" y="1739900"/>
                <a:ext cx="3849511" cy="216535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Sprechblase: rechteckig 10">
                <a:extLst>
                  <a:ext uri="{FF2B5EF4-FFF2-40B4-BE49-F238E27FC236}">
                    <a16:creationId xmlns:a16="http://schemas.microsoft.com/office/drawing/2014/main" id="{AA02975A-EEAA-A467-2386-127B7B43DCF7}"/>
                  </a:ext>
                </a:extLst>
              </p:cNvPr>
              <p:cNvSpPr/>
              <p:nvPr/>
            </p:nvSpPr>
            <p:spPr bwMode="auto">
              <a:xfrm>
                <a:off x="6701371" y="4432300"/>
                <a:ext cx="4239679" cy="1441450"/>
              </a:xfrm>
              <a:prstGeom prst="wedgeRectCallout">
                <a:avLst>
                  <a:gd name="adj1" fmla="val -93186"/>
                  <a:gd name="adj2" fmla="val 15396"/>
                </a:avLst>
              </a:prstGeom>
              <a:solidFill>
                <a:schemeClr val="bg1"/>
              </a:solidFill>
              <a:ln w="12700" cap="flat" cmpd="sng" algn="ctr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lvl="0" eaLnBrk="1" hangingPunct="1">
                  <a:spcBef>
                    <a:spcPts val="1200"/>
                  </a:spcBef>
                  <a:spcAft>
                    <a:spcPts val="600"/>
                  </a:spcAft>
                  <a:buClr>
                    <a:srgbClr val="063D79"/>
                  </a:buClr>
                  <a:buSzPct val="80000"/>
                  <a:defRPr/>
                </a:pPr>
                <a:r>
                  <a:rPr lang="en-GB" sz="1600" b="0" kern="0" noProof="0" dirty="0">
                    <a:latin typeface="+mn-lt"/>
                    <a:cs typeface="Arial"/>
                  </a:rPr>
                  <a:t>We already saw this last lecture (and in the exercise):</a:t>
                </a:r>
              </a:p>
              <a:p>
                <a:pPr lvl="0" eaLnBrk="1" hangingPunct="1">
                  <a:spcBef>
                    <a:spcPts val="1200"/>
                  </a:spcBef>
                  <a:spcAft>
                    <a:spcPts val="600"/>
                  </a:spcAft>
                  <a:buClr>
                    <a:srgbClr val="063D79"/>
                  </a:buClr>
                  <a:buSzPct val="80000"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b="0" i="1" noProof="0" smtClean="0">
                              <a:latin typeface="Cambria Math" panose="02040503050406030204" pitchFamily="18" charset="0"/>
                              <a:cs typeface="Arial"/>
                            </a:rPr>
                          </m:ctrlPr>
                        </m:sSubPr>
                        <m:e>
                          <m:r>
                            <a:rPr lang="en-GB" sz="1600" b="0" i="1" noProof="0" smtClean="0">
                              <a:latin typeface="Cambria Math" panose="02040503050406030204" pitchFamily="18" charset="0"/>
                              <a:cs typeface="Arial"/>
                            </a:rPr>
                            <m:t>𝜆</m:t>
                          </m:r>
                        </m:e>
                        <m:sub>
                          <m:r>
                            <a:rPr lang="en-GB" sz="1600" b="0" i="1" noProof="0" smtClean="0">
                              <a:latin typeface="Cambria Math" panose="02040503050406030204" pitchFamily="18" charset="0"/>
                              <a:cs typeface="Arial"/>
                            </a:rPr>
                            <m:t>𝑚𝑖𝑛</m:t>
                          </m:r>
                        </m:sub>
                      </m:sSub>
                      <m:r>
                        <a:rPr lang="en-GB" sz="1600" b="0" i="1" noProof="0" smtClean="0">
                          <a:latin typeface="Cambria Math" panose="02040503050406030204" pitchFamily="18" charset="0"/>
                          <a:cs typeface="Arial"/>
                        </a:rPr>
                        <m:t>=2∗</m:t>
                      </m:r>
                      <m:nary>
                        <m:naryPr>
                          <m:chr m:val="∑"/>
                          <m:ctrlPr>
                            <a:rPr lang="en-GB" sz="1600" b="0" i="1" noProof="0" smtClean="0">
                              <a:latin typeface="Cambria Math" panose="02040503050406030204" pitchFamily="18" charset="0"/>
                              <a:cs typeface="Arial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sz="1600" b="0" i="1" noProof="0" smtClean="0">
                              <a:latin typeface="Cambria Math" panose="02040503050406030204" pitchFamily="18" charset="0"/>
                              <a:cs typeface="Arial"/>
                            </a:rPr>
                            <m:t>𝑖</m:t>
                          </m:r>
                          <m:r>
                            <a:rPr lang="en-GB" sz="1600" b="0" i="1" noProof="0" smtClean="0">
                              <a:latin typeface="Cambria Math" panose="02040503050406030204" pitchFamily="18" charset="0"/>
                              <a:cs typeface="Arial"/>
                            </a:rPr>
                            <m:t>=1</m:t>
                          </m:r>
                        </m:sub>
                        <m:sup>
                          <m:r>
                            <a:rPr lang="en-GB" sz="1600" b="0" i="1" noProof="0" smtClean="0">
                              <a:latin typeface="Cambria Math" panose="02040503050406030204" pitchFamily="18" charset="0"/>
                              <a:cs typeface="Arial"/>
                            </a:rPr>
                            <m:t>𝑛</m:t>
                          </m:r>
                        </m:sup>
                        <m:e>
                          <m:r>
                            <a:rPr lang="en-GB" sz="1600" b="0" i="1" noProof="0" smtClean="0">
                              <a:latin typeface="Cambria Math" panose="02040503050406030204" pitchFamily="18" charset="0"/>
                              <a:cs typeface="Arial"/>
                            </a:rPr>
                            <m:t>𝐵𝑆</m:t>
                          </m:r>
                          <m:d>
                            <m:dPr>
                              <m:ctrlPr>
                                <a:rPr lang="en-GB" sz="1600" b="0" i="1" noProof="0" smtClean="0">
                                  <a:latin typeface="Cambria Math" panose="02040503050406030204" pitchFamily="18" charset="0"/>
                                  <a:cs typeface="Arial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1600" b="0" i="1" noProof="0" smtClean="0">
                                      <a:latin typeface="Cambria Math" panose="02040503050406030204" pitchFamily="18" charset="0"/>
                                      <a:cs typeface="Arial"/>
                                    </a:rPr>
                                  </m:ctrlPr>
                                </m:sSubPr>
                                <m:e>
                                  <m:r>
                                    <a:rPr lang="en-GB" sz="1600" b="0" i="1" noProof="0" smtClean="0">
                                      <a:latin typeface="Cambria Math" panose="02040503050406030204" pitchFamily="18" charset="0"/>
                                      <a:cs typeface="Arial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GB" sz="1600" b="0" i="1" noProof="0" smtClean="0">
                                      <a:latin typeface="Cambria Math" panose="02040503050406030204" pitchFamily="18" charset="0"/>
                                      <a:cs typeface="Arial"/>
                                    </a:rPr>
                                    <m:t>𝑚𝑖𝑛</m:t>
                                  </m:r>
                                </m:sub>
                              </m:sSub>
                              <m:r>
                                <a:rPr lang="en-GB" sz="1600" b="0" i="1" noProof="0" smtClean="0">
                                  <a:latin typeface="Cambria Math" panose="02040503050406030204" pitchFamily="18" charset="0"/>
                                  <a:cs typeface="Arial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GB" sz="1600" b="0" i="1" noProof="0" smtClean="0">
                                      <a:latin typeface="Cambria Math" panose="02040503050406030204" pitchFamily="18" charset="0"/>
                                      <a:cs typeface="Arial"/>
                                    </a:rPr>
                                  </m:ctrlPr>
                                </m:sSubPr>
                                <m:e>
                                  <m:r>
                                    <a:rPr lang="en-GB" sz="1600" b="0" i="1" noProof="0" smtClean="0">
                                      <a:latin typeface="Cambria Math" panose="02040503050406030204" pitchFamily="18" charset="0"/>
                                      <a:cs typeface="Arial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GB" sz="1600" b="0" i="1" noProof="0" smtClean="0">
                                      <a:latin typeface="Cambria Math" panose="02040503050406030204" pitchFamily="18" charset="0"/>
                                      <a:cs typeface="Arial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GB" sz="1600" b="0" i="1" noProof="0" smtClean="0">
                              <a:latin typeface="Cambria Math" panose="02040503050406030204" pitchFamily="18" charset="0"/>
                              <a:cs typeface="Arial"/>
                            </a:rPr>
                            <m:t>∗</m:t>
                          </m:r>
                          <m:sSub>
                            <m:sSubPr>
                              <m:ctrlPr>
                                <a:rPr lang="en-GB" sz="1600" b="0" i="1" noProof="0" smtClean="0">
                                  <a:latin typeface="Cambria Math" panose="02040503050406030204" pitchFamily="18" charset="0"/>
                                  <a:cs typeface="Arial"/>
                                </a:rPr>
                              </m:ctrlPr>
                            </m:sSubPr>
                            <m:e>
                              <m:r>
                                <a:rPr lang="en-GB" sz="1600" b="0" i="1" noProof="0" smtClean="0">
                                  <a:latin typeface="Cambria Math" panose="02040503050406030204" pitchFamily="18" charset="0"/>
                                  <a:cs typeface="Arial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GB" sz="1600" b="0" i="1" noProof="0" smtClean="0">
                                  <a:latin typeface="Cambria Math" panose="02040503050406030204" pitchFamily="18" charset="0"/>
                                  <a:cs typeface="Arial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GB" sz="1600" b="0" kern="0" noProof="0" dirty="0">
                  <a:latin typeface="+mn-lt"/>
                  <a:cs typeface="Arial"/>
                </a:endParaRPr>
              </a:p>
            </p:txBody>
          </p:sp>
        </mc:Choice>
        <mc:Fallback>
          <p:sp>
            <p:nvSpPr>
              <p:cNvPr id="11" name="Sprechblase: rechteckig 10">
                <a:extLst>
                  <a:ext uri="{FF2B5EF4-FFF2-40B4-BE49-F238E27FC236}">
                    <a16:creationId xmlns:a16="http://schemas.microsoft.com/office/drawing/2014/main" id="{AA02975A-EEAA-A467-2386-127B7B43DC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701371" y="4432300"/>
                <a:ext cx="4239679" cy="1441450"/>
              </a:xfrm>
              <a:prstGeom prst="wedgeRectCallout">
                <a:avLst>
                  <a:gd name="adj1" fmla="val -93186"/>
                  <a:gd name="adj2" fmla="val 15396"/>
                </a:avLst>
              </a:prstGeom>
              <a:blipFill>
                <a:blip r:embed="rId6"/>
                <a:stretch>
                  <a:fillRect t="-837"/>
                </a:stretch>
              </a:blipFill>
              <a:ln w="12700" cap="flat" cmpd="sng" algn="ctr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01386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F196CD-F6F2-8C08-99A4-A8A6BFEC76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D6CD0462-959A-E5E2-4B2C-4DC59AE407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Box-Cox Transformation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platzhalter 4">
                <a:extLst>
                  <a:ext uri="{FF2B5EF4-FFF2-40B4-BE49-F238E27FC236}">
                    <a16:creationId xmlns:a16="http://schemas.microsoft.com/office/drawing/2014/main" id="{959D572C-F7AF-B98F-14EE-955A580A0B73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719671" y="908720"/>
                <a:ext cx="10657416" cy="5184576"/>
              </a:xfrm>
            </p:spPr>
            <p:txBody>
              <a:bodyPr anchor="t"/>
              <a:lstStyle/>
              <a:p>
                <a:pPr marL="0" indent="0">
                  <a:buNone/>
                </a:pPr>
                <a:r>
                  <a:rPr kumimoji="0" lang="en-GB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</a:rPr>
                  <a:t>Calculating the </a:t>
                </a:r>
                <a14:m>
                  <m:oMath xmlns:m="http://schemas.openxmlformats.org/officeDocument/2006/math">
                    <m:r>
                      <a:rPr kumimoji="0" lang="en-GB" b="1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Arial"/>
                      </a:rPr>
                      <m:t>𝒄</m:t>
                    </m:r>
                  </m:oMath>
                </a14:m>
                <a:r>
                  <a:rPr lang="en-GB" b="1" kern="0" noProof="0" dirty="0">
                    <a:cs typeface="Arial"/>
                  </a:rPr>
                  <a:t>-Value</a:t>
                </a:r>
                <a:br>
                  <a:rPr lang="en-GB" sz="2400" kern="0" noProof="0" dirty="0">
                    <a:cs typeface="Arial"/>
                  </a:rPr>
                </a:br>
                <a:r>
                  <a:rPr lang="en-GB" b="0" kern="0" noProof="0" dirty="0">
                    <a:cs typeface="Arial"/>
                  </a:rPr>
                  <a:t>Input: the subsets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noProof="0" smtClean="0"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en-GB" b="0" i="1" noProof="0" smtClean="0">
                            <a:latin typeface="Cambria Math" panose="02040503050406030204" pitchFamily="18" charset="0"/>
                            <a:cs typeface="Arial"/>
                          </a:rPr>
                          <m:t>𝑥</m:t>
                        </m:r>
                      </m:e>
                      <m:sub>
                        <m:r>
                          <a:rPr lang="en-GB" b="0" i="1" noProof="0" smtClean="0">
                            <a:latin typeface="Cambria Math" panose="02040503050406030204" pitchFamily="18" charset="0"/>
                            <a:cs typeface="Arial"/>
                          </a:rPr>
                          <m:t>1</m:t>
                        </m:r>
                      </m:sub>
                    </m:sSub>
                    <m:r>
                      <a:rPr lang="en-GB" b="0" i="1" noProof="0" smtClean="0">
                        <a:latin typeface="Cambria Math" panose="02040503050406030204" pitchFamily="18" charset="0"/>
                        <a:cs typeface="Arial"/>
                      </a:rPr>
                      <m:t>,…,</m:t>
                    </m:r>
                    <m:sSub>
                      <m:sSubPr>
                        <m:ctrlPr>
                          <a:rPr lang="en-GB" b="0" i="1" noProof="0" smtClean="0"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en-GB" b="0" i="1" noProof="0" smtClean="0">
                            <a:latin typeface="Cambria Math" panose="02040503050406030204" pitchFamily="18" charset="0"/>
                            <a:cs typeface="Arial"/>
                          </a:rPr>
                          <m:t>𝑥</m:t>
                        </m:r>
                      </m:e>
                      <m:sub>
                        <m:r>
                          <a:rPr lang="en-GB" b="0" i="1" noProof="0" smtClean="0">
                            <a:latin typeface="Cambria Math" panose="02040503050406030204" pitchFamily="18" charset="0"/>
                            <a:cs typeface="Arial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GB" kern="0" noProof="0" dirty="0">
                    <a:cs typeface="Arial"/>
                  </a:rPr>
                  <a:t> </a:t>
                </a:r>
                <a:r>
                  <a:rPr lang="en-GB" b="0" kern="0" noProof="0" dirty="0">
                    <a:cs typeface="Arial"/>
                  </a:rPr>
                  <a:t>and a value for </a:t>
                </a:r>
                <a14:m>
                  <m:oMath xmlns:m="http://schemas.openxmlformats.org/officeDocument/2006/math">
                    <m:r>
                      <a:rPr lang="en-GB" b="0" i="1" kern="0" noProof="0" smtClean="0">
                        <a:latin typeface="Cambria Math" panose="02040503050406030204" pitchFamily="18" charset="0"/>
                        <a:cs typeface="Arial"/>
                      </a:rPr>
                      <m:t>𝜆</m:t>
                    </m:r>
                  </m:oMath>
                </a14:m>
                <a:r>
                  <a:rPr lang="en-GB" b="0" kern="0" noProof="0" dirty="0">
                    <a:cs typeface="Arial"/>
                  </a:rPr>
                  <a:t>.</a:t>
                </a:r>
              </a:p>
              <a:p>
                <a:pPr marL="0" indent="0">
                  <a:buNone/>
                </a:pPr>
                <a:endParaRPr lang="en-GB" noProof="0" dirty="0">
                  <a:cs typeface="Arial"/>
                </a:endParaRPr>
              </a:p>
            </p:txBody>
          </p:sp>
        </mc:Choice>
        <mc:Fallback>
          <p:sp>
            <p:nvSpPr>
              <p:cNvPr id="5" name="Textplatzhalter 4">
                <a:extLst>
                  <a:ext uri="{FF2B5EF4-FFF2-40B4-BE49-F238E27FC236}">
                    <a16:creationId xmlns:a16="http://schemas.microsoft.com/office/drawing/2014/main" id="{959D572C-F7AF-B98F-14EE-955A580A0B7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719671" y="908720"/>
                <a:ext cx="10657416" cy="5184576"/>
              </a:xfrm>
              <a:blipFill>
                <a:blip r:embed="rId2"/>
                <a:stretch>
                  <a:fillRect l="-572" t="-47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hteck 2">
                <a:extLst>
                  <a:ext uri="{FF2B5EF4-FFF2-40B4-BE49-F238E27FC236}">
                    <a16:creationId xmlns:a16="http://schemas.microsoft.com/office/drawing/2014/main" id="{820EE1A5-1387-9A18-B945-5A6803846561}"/>
                  </a:ext>
                </a:extLst>
              </p:cNvPr>
              <p:cNvSpPr/>
              <p:nvPr/>
            </p:nvSpPr>
            <p:spPr bwMode="auto">
              <a:xfrm>
                <a:off x="1126598" y="2314575"/>
                <a:ext cx="546100" cy="336550"/>
              </a:xfrm>
              <a:prstGeom prst="rect">
                <a:avLst/>
              </a:prstGeom>
              <a:ln w="19050">
                <a:headEnd type="none" w="sm" len="sm"/>
                <a:tailEnd type="none" w="sm" len="sm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/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GB" b="0" i="1" u="none" strike="noStrike" cap="none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GB" b="0" i="1" u="none" strike="noStrike" cap="none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0" lang="en-GB" b="0" i="1" u="none" strike="noStrike" cap="none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en-GB" sz="1600" b="0" i="0" u="none" strike="noStrike" cap="none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mc:Choice>
        <mc:Fallback>
          <p:sp>
            <p:nvSpPr>
              <p:cNvPr id="3" name="Rechteck 2">
                <a:extLst>
                  <a:ext uri="{FF2B5EF4-FFF2-40B4-BE49-F238E27FC236}">
                    <a16:creationId xmlns:a16="http://schemas.microsoft.com/office/drawing/2014/main" id="{820EE1A5-1387-9A18-B945-5A68038465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126598" y="2314575"/>
                <a:ext cx="546100" cy="33655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9050">
                <a:headEnd type="none" w="sm" len="sm"/>
                <a:tailEnd type="none" w="sm" len="sm"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hteck 5">
                <a:extLst>
                  <a:ext uri="{FF2B5EF4-FFF2-40B4-BE49-F238E27FC236}">
                    <a16:creationId xmlns:a16="http://schemas.microsoft.com/office/drawing/2014/main" id="{E1F39409-C49D-C6B0-21F6-0A1390D10CF5}"/>
                  </a:ext>
                </a:extLst>
              </p:cNvPr>
              <p:cNvSpPr/>
              <p:nvPr/>
            </p:nvSpPr>
            <p:spPr bwMode="auto">
              <a:xfrm>
                <a:off x="2144449" y="2008187"/>
                <a:ext cx="666750" cy="336550"/>
              </a:xfrm>
              <a:prstGeom prst="rect">
                <a:avLst/>
              </a:prstGeom>
              <a:ln w="19050">
                <a:solidFill>
                  <a:srgbClr val="FF0000"/>
                </a:solidFill>
                <a:headEnd type="none" w="sm" len="sm"/>
                <a:tailEnd type="none" w="sm" len="sm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/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GB" b="0" i="1" u="none" strike="noStrike" cap="none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GB" b="0" i="1" u="none" strike="noStrike" cap="none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𝑠𝑑</m:t>
                          </m:r>
                          <m:r>
                            <a:rPr kumimoji="0" lang="en-GB" b="0" i="1" u="none" strike="noStrike" cap="none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0" lang="en-GB" b="0" i="1" u="none" strike="noStrike" cap="none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0" lang="en-GB" b="0" i="1" u="none" strike="noStrike" cap="none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0" lang="en-GB" b="0" i="1" u="none" strike="noStrike" cap="none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0" lang="en-GB" sz="1600" b="0" i="0" u="none" strike="noStrike" cap="none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mc:Choice>
        <mc:Fallback>
          <p:sp>
            <p:nvSpPr>
              <p:cNvPr id="6" name="Rechteck 5">
                <a:extLst>
                  <a:ext uri="{FF2B5EF4-FFF2-40B4-BE49-F238E27FC236}">
                    <a16:creationId xmlns:a16="http://schemas.microsoft.com/office/drawing/2014/main" id="{E1F39409-C49D-C6B0-21F6-0A1390D10C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144449" y="2008187"/>
                <a:ext cx="666750" cy="33655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9050">
                <a:solidFill>
                  <a:srgbClr val="FF0000"/>
                </a:solidFill>
                <a:headEnd type="none" w="sm" len="sm"/>
                <a:tailEnd type="none" w="sm" len="sm"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hteck 6">
                <a:extLst>
                  <a:ext uri="{FF2B5EF4-FFF2-40B4-BE49-F238E27FC236}">
                    <a16:creationId xmlns:a16="http://schemas.microsoft.com/office/drawing/2014/main" id="{F1D42D9B-440D-8DB3-0209-EE30C9E39734}"/>
                  </a:ext>
                </a:extLst>
              </p:cNvPr>
              <p:cNvSpPr/>
              <p:nvPr/>
            </p:nvSpPr>
            <p:spPr bwMode="auto">
              <a:xfrm>
                <a:off x="2019435" y="2620962"/>
                <a:ext cx="906726" cy="336550"/>
              </a:xfrm>
              <a:prstGeom prst="rect">
                <a:avLst/>
              </a:prstGeom>
              <a:ln w="19050">
                <a:headEnd type="none" w="sm" len="sm"/>
                <a:tailEnd type="none" w="sm" len="sm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/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GB" b="0" i="1" u="none" strike="noStrike" cap="none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GB" b="0" i="1" u="none" strike="noStrike" cap="none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𝑚𝑒𝑎𝑛</m:t>
                          </m:r>
                          <m:r>
                            <a:rPr kumimoji="0" lang="en-GB" b="0" i="1" u="none" strike="noStrike" cap="none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0" lang="en-GB" b="0" i="1" u="none" strike="noStrike" cap="none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0" lang="en-GB" b="0" i="1" u="none" strike="noStrike" cap="none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0" lang="en-GB" b="0" i="1" u="none" strike="noStrike" cap="none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0" lang="en-GB" sz="1600" b="0" i="0" u="none" strike="noStrike" cap="none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mc:Choice>
        <mc:Fallback>
          <p:sp>
            <p:nvSpPr>
              <p:cNvPr id="7" name="Rechteck 6">
                <a:extLst>
                  <a:ext uri="{FF2B5EF4-FFF2-40B4-BE49-F238E27FC236}">
                    <a16:creationId xmlns:a16="http://schemas.microsoft.com/office/drawing/2014/main" id="{F1D42D9B-440D-8DB3-0209-EE30C9E397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019435" y="2620962"/>
                <a:ext cx="906726" cy="336550"/>
              </a:xfrm>
              <a:prstGeom prst="rect">
                <a:avLst/>
              </a:prstGeom>
              <a:blipFill>
                <a:blip r:embed="rId5"/>
                <a:stretch>
                  <a:fillRect r="-1316"/>
                </a:stretch>
              </a:blipFill>
              <a:ln w="19050">
                <a:headEnd type="none" w="sm" len="sm"/>
                <a:tailEnd type="none" w="sm" len="sm"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hteck 7">
                <a:extLst>
                  <a:ext uri="{FF2B5EF4-FFF2-40B4-BE49-F238E27FC236}">
                    <a16:creationId xmlns:a16="http://schemas.microsoft.com/office/drawing/2014/main" id="{77307EFD-4AF0-7D12-E054-66AFBDC020F1}"/>
                  </a:ext>
                </a:extLst>
              </p:cNvPr>
              <p:cNvSpPr/>
              <p:nvPr/>
            </p:nvSpPr>
            <p:spPr bwMode="auto">
              <a:xfrm>
                <a:off x="3272898" y="2216386"/>
                <a:ext cx="1442778" cy="532928"/>
              </a:xfrm>
              <a:prstGeom prst="rect">
                <a:avLst/>
              </a:prstGeom>
              <a:ln w="19050">
                <a:solidFill>
                  <a:srgbClr val="FF0000"/>
                </a:solidFill>
                <a:headEnd type="none" w="sm" len="sm"/>
                <a:tailEnd type="none" w="sm" len="sm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/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GB" b="0" i="1" u="none" strike="noStrike" cap="none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GB" b="0" i="1" u="none" strike="noStrike" cap="none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0" lang="en-GB" b="0" i="1" u="none" strike="noStrike" cap="none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0" lang="en-GB" b="0" i="1" u="none" strike="noStrike" cap="none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0" lang="en-GB" b="0" i="1" u="none" strike="noStrike" cap="none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0" lang="en-GB" b="0" i="1" u="none" strike="noStrike" cap="none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𝑠𝑑</m:t>
                          </m:r>
                          <m:r>
                            <a:rPr kumimoji="0" lang="en-GB" b="0" i="1" u="none" strike="noStrike" cap="none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kumimoji="0" lang="en-GB" b="0" i="1" u="none" strike="noStrike" cap="none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en-GB" b="0" i="1" u="none" strike="noStrike" cap="none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en-GB" b="0" i="1" u="none" strike="noStrike" cap="none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0" lang="en-GB" b="0" i="1" u="none" strike="noStrike" cap="none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kumimoji="0" lang="en-GB" b="0" i="1" u="none" strike="noStrike" cap="none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𝑚𝑒𝑎𝑛</m:t>
                          </m:r>
                          <m:r>
                            <a:rPr kumimoji="0" lang="en-GB" b="0" i="1" u="none" strike="noStrike" cap="none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kumimoji="0" lang="en-GB" b="0" i="1" u="none" strike="noStrike" cap="none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en-GB" b="0" i="1" u="none" strike="noStrike" cap="none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en-GB" b="0" i="1" u="none" strike="noStrike" cap="none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0" lang="en-GB" b="0" i="1" u="none" strike="noStrike" cap="none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kumimoji="0" lang="en-GB" b="0" i="0" u="none" strike="noStrike" cap="none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mc:Choice>
        <mc:Fallback>
          <p:sp>
            <p:nvSpPr>
              <p:cNvPr id="8" name="Rechteck 7">
                <a:extLst>
                  <a:ext uri="{FF2B5EF4-FFF2-40B4-BE49-F238E27FC236}">
                    <a16:creationId xmlns:a16="http://schemas.microsoft.com/office/drawing/2014/main" id="{77307EFD-4AF0-7D12-E054-66AFBDC020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272898" y="2216386"/>
                <a:ext cx="1442778" cy="532928"/>
              </a:xfrm>
              <a:prstGeom prst="rect">
                <a:avLst/>
              </a:prstGeom>
              <a:blipFill>
                <a:blip r:embed="rId6"/>
                <a:stretch>
                  <a:fillRect b="-4444"/>
                </a:stretch>
              </a:blipFill>
              <a:ln w="19050">
                <a:solidFill>
                  <a:srgbClr val="FF0000"/>
                </a:solidFill>
                <a:headEnd type="none" w="sm" len="sm"/>
                <a:tailEnd type="none" w="sm" len="sm"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hteck 8">
                <a:extLst>
                  <a:ext uri="{FF2B5EF4-FFF2-40B4-BE49-F238E27FC236}">
                    <a16:creationId xmlns:a16="http://schemas.microsoft.com/office/drawing/2014/main" id="{4F4D9857-53A5-BAD7-1904-F86D54FAC099}"/>
                  </a:ext>
                </a:extLst>
              </p:cNvPr>
              <p:cNvSpPr/>
              <p:nvPr/>
            </p:nvSpPr>
            <p:spPr bwMode="auto">
              <a:xfrm>
                <a:off x="5182135" y="2314575"/>
                <a:ext cx="1353208" cy="336550"/>
              </a:xfrm>
              <a:prstGeom prst="rect">
                <a:avLst/>
              </a:prstGeom>
              <a:ln w="19050">
                <a:solidFill>
                  <a:srgbClr val="FF0000"/>
                </a:solidFill>
                <a:headEnd type="none" w="sm" len="sm"/>
                <a:tailEnd type="none" w="sm" len="sm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/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GB" b="0" i="1" u="none" strike="noStrike" cap="none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GB" b="0" i="1" u="none" strike="noStrike" cap="none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kumimoji="0" lang="en-GB" b="0" i="1" u="none" strike="noStrike" cap="none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0" lang="en-GB" b="0" i="1" u="none" strike="noStrike" cap="none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kumimoji="0" lang="en-GB" b="0" i="1" u="none" strike="noStrike" cap="none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0" lang="en-GB" b="0" i="1" u="none" strike="noStrike" cap="none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0" lang="en-GB" b="0" i="1" u="none" strike="noStrike" cap="none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kumimoji="0" lang="en-GB" b="0" i="1" u="none" strike="noStrike" cap="none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kumimoji="0" lang="en-GB" b="0" i="1" u="none" strike="noStrike" cap="none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𝜆</m:t>
                          </m:r>
                        </m:sup>
                      </m:sSubSup>
                    </m:oMath>
                  </m:oMathPara>
                </a14:m>
                <a:endParaRPr kumimoji="0" lang="en-GB" b="0" i="0" u="none" strike="noStrike" cap="none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mc:Choice>
        <mc:Fallback>
          <p:sp>
            <p:nvSpPr>
              <p:cNvPr id="9" name="Rechteck 8">
                <a:extLst>
                  <a:ext uri="{FF2B5EF4-FFF2-40B4-BE49-F238E27FC236}">
                    <a16:creationId xmlns:a16="http://schemas.microsoft.com/office/drawing/2014/main" id="{4F4D9857-53A5-BAD7-1904-F86D54FAC0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182135" y="2314575"/>
                <a:ext cx="1353208" cy="33655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19050">
                <a:solidFill>
                  <a:srgbClr val="FF0000"/>
                </a:solidFill>
                <a:headEnd type="none" w="sm" len="sm"/>
                <a:tailEnd type="none" w="sm" len="sm"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ADAD56C3-A386-D7D8-71B7-16AB4EA3F3EB}"/>
              </a:ext>
            </a:extLst>
          </p:cNvPr>
          <p:cNvCxnSpPr>
            <a:stCxn id="3" idx="3"/>
            <a:endCxn id="6" idx="1"/>
          </p:cNvCxnSpPr>
          <p:nvPr/>
        </p:nvCxnSpPr>
        <p:spPr bwMode="auto">
          <a:xfrm flipV="1">
            <a:off x="1672698" y="2176462"/>
            <a:ext cx="471751" cy="306388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</p:spPr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8C0EF3D4-3A8D-0002-B556-2D0D4DAD43EF}"/>
              </a:ext>
            </a:extLst>
          </p:cNvPr>
          <p:cNvCxnSpPr>
            <a:stCxn id="3" idx="3"/>
            <a:endCxn id="7" idx="1"/>
          </p:cNvCxnSpPr>
          <p:nvPr/>
        </p:nvCxnSpPr>
        <p:spPr bwMode="auto">
          <a:xfrm>
            <a:off x="1672698" y="2482850"/>
            <a:ext cx="346737" cy="306387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</p:spPr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5D8B08A3-D6D1-E41E-7912-B7CF18E1D40F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 bwMode="auto">
          <a:xfrm>
            <a:off x="2811199" y="2176462"/>
            <a:ext cx="461699" cy="306388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</p:spPr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9724EEF0-E2ED-3B64-C0C9-76EB276FDE3F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 bwMode="auto">
          <a:xfrm flipV="1">
            <a:off x="2926161" y="2482850"/>
            <a:ext cx="346737" cy="306387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</p:spPr>
      </p:cxn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98AA7258-E510-3385-E4A7-169018945B77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 bwMode="auto">
          <a:xfrm>
            <a:off x="4715676" y="2482850"/>
            <a:ext cx="466459" cy="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Rechteck 21">
                <a:extLst>
                  <a:ext uri="{FF2B5EF4-FFF2-40B4-BE49-F238E27FC236}">
                    <a16:creationId xmlns:a16="http://schemas.microsoft.com/office/drawing/2014/main" id="{7257E8A6-0304-47BA-63B0-A505EE16B2E7}"/>
                  </a:ext>
                </a:extLst>
              </p:cNvPr>
              <p:cNvSpPr/>
              <p:nvPr/>
            </p:nvSpPr>
            <p:spPr bwMode="auto">
              <a:xfrm>
                <a:off x="1126598" y="3798330"/>
                <a:ext cx="546100" cy="336550"/>
              </a:xfrm>
              <a:prstGeom prst="rect">
                <a:avLst/>
              </a:prstGeom>
              <a:ln w="19050">
                <a:headEnd type="none" w="sm" len="sm"/>
                <a:tailEnd type="none" w="sm" len="sm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/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GB" b="0" i="1" u="none" strike="noStrike" cap="none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GB" b="0" i="1" u="none" strike="noStrike" cap="none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0" lang="en-GB" b="0" i="1" u="none" strike="noStrike" cap="none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kumimoji="0" lang="en-GB" sz="1600" b="0" i="0" u="none" strike="noStrike" cap="none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mc:Choice>
        <mc:Fallback>
          <p:sp>
            <p:nvSpPr>
              <p:cNvPr id="22" name="Rechteck 21">
                <a:extLst>
                  <a:ext uri="{FF2B5EF4-FFF2-40B4-BE49-F238E27FC236}">
                    <a16:creationId xmlns:a16="http://schemas.microsoft.com/office/drawing/2014/main" id="{7257E8A6-0304-47BA-63B0-A505EE16B2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126598" y="3798330"/>
                <a:ext cx="546100" cy="33655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19050">
                <a:headEnd type="none" w="sm" len="sm"/>
                <a:tailEnd type="none" w="sm" len="sm"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Rechteck 22">
                <a:extLst>
                  <a:ext uri="{FF2B5EF4-FFF2-40B4-BE49-F238E27FC236}">
                    <a16:creationId xmlns:a16="http://schemas.microsoft.com/office/drawing/2014/main" id="{02A4DD37-851A-E8E2-E0E3-C0583DDC2BB0}"/>
                  </a:ext>
                </a:extLst>
              </p:cNvPr>
              <p:cNvSpPr/>
              <p:nvPr/>
            </p:nvSpPr>
            <p:spPr bwMode="auto">
              <a:xfrm>
                <a:off x="2144449" y="3491942"/>
                <a:ext cx="666750" cy="336550"/>
              </a:xfrm>
              <a:prstGeom prst="rect">
                <a:avLst/>
              </a:prstGeom>
              <a:ln w="19050">
                <a:solidFill>
                  <a:srgbClr val="FF0000"/>
                </a:solidFill>
                <a:headEnd type="none" w="sm" len="sm"/>
                <a:tailEnd type="none" w="sm" len="sm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/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GB" b="0" i="1" u="none" strike="noStrike" cap="none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GB" b="0" i="1" u="none" strike="noStrike" cap="none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𝑠𝑑</m:t>
                          </m:r>
                          <m:r>
                            <a:rPr kumimoji="0" lang="en-GB" b="0" i="1" u="none" strike="noStrike" cap="none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0" lang="en-GB" b="0" i="1" u="none" strike="noStrike" cap="none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0" lang="en-GB" b="0" i="1" u="none" strike="noStrike" cap="none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kumimoji="0" lang="en-GB" b="0" i="1" u="none" strike="noStrike" cap="none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0" lang="en-GB" sz="1600" b="0" i="0" u="none" strike="noStrike" cap="none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mc:Choice>
        <mc:Fallback>
          <p:sp>
            <p:nvSpPr>
              <p:cNvPr id="23" name="Rechteck 22">
                <a:extLst>
                  <a:ext uri="{FF2B5EF4-FFF2-40B4-BE49-F238E27FC236}">
                    <a16:creationId xmlns:a16="http://schemas.microsoft.com/office/drawing/2014/main" id="{02A4DD37-851A-E8E2-E0E3-C0583DDC2B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144449" y="3491942"/>
                <a:ext cx="666750" cy="33655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19050">
                <a:solidFill>
                  <a:srgbClr val="FF0000"/>
                </a:solidFill>
                <a:headEnd type="none" w="sm" len="sm"/>
                <a:tailEnd type="none" w="sm" len="sm"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Rechteck 23">
                <a:extLst>
                  <a:ext uri="{FF2B5EF4-FFF2-40B4-BE49-F238E27FC236}">
                    <a16:creationId xmlns:a16="http://schemas.microsoft.com/office/drawing/2014/main" id="{CDF28A71-ED36-88B0-F504-221B5B63EE0D}"/>
                  </a:ext>
                </a:extLst>
              </p:cNvPr>
              <p:cNvSpPr/>
              <p:nvPr/>
            </p:nvSpPr>
            <p:spPr bwMode="auto">
              <a:xfrm>
                <a:off x="2019435" y="4104717"/>
                <a:ext cx="906726" cy="336550"/>
              </a:xfrm>
              <a:prstGeom prst="rect">
                <a:avLst/>
              </a:prstGeom>
              <a:ln w="19050">
                <a:headEnd type="none" w="sm" len="sm"/>
                <a:tailEnd type="none" w="sm" len="sm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/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GB" b="0" i="1" u="none" strike="noStrike" cap="none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GB" b="0" i="1" u="none" strike="noStrike" cap="none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𝑚𝑒𝑎𝑛</m:t>
                          </m:r>
                          <m:r>
                            <a:rPr kumimoji="0" lang="en-GB" b="0" i="1" u="none" strike="noStrike" cap="none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0" lang="en-GB" b="0" i="1" u="none" strike="noStrike" cap="none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0" lang="en-GB" b="0" i="1" u="none" strike="noStrike" cap="none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kumimoji="0" lang="en-GB" b="0" i="1" u="none" strike="noStrike" cap="none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0" lang="en-GB" sz="1600" b="0" i="0" u="none" strike="noStrike" cap="none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mc:Choice>
        <mc:Fallback>
          <p:sp>
            <p:nvSpPr>
              <p:cNvPr id="24" name="Rechteck 23">
                <a:extLst>
                  <a:ext uri="{FF2B5EF4-FFF2-40B4-BE49-F238E27FC236}">
                    <a16:creationId xmlns:a16="http://schemas.microsoft.com/office/drawing/2014/main" id="{CDF28A71-ED36-88B0-F504-221B5B63EE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019435" y="4104717"/>
                <a:ext cx="906726" cy="33655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19050">
                <a:headEnd type="none" w="sm" len="sm"/>
                <a:tailEnd type="none" w="sm" len="sm"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Rechteck 24">
                <a:extLst>
                  <a:ext uri="{FF2B5EF4-FFF2-40B4-BE49-F238E27FC236}">
                    <a16:creationId xmlns:a16="http://schemas.microsoft.com/office/drawing/2014/main" id="{03EA58D4-6FA9-E1A2-FE24-3335242676C2}"/>
                  </a:ext>
                </a:extLst>
              </p:cNvPr>
              <p:cNvSpPr/>
              <p:nvPr/>
            </p:nvSpPr>
            <p:spPr bwMode="auto">
              <a:xfrm>
                <a:off x="3272898" y="3700141"/>
                <a:ext cx="1442778" cy="532928"/>
              </a:xfrm>
              <a:prstGeom prst="rect">
                <a:avLst/>
              </a:prstGeom>
              <a:ln w="19050">
                <a:solidFill>
                  <a:srgbClr val="FF0000"/>
                </a:solidFill>
                <a:headEnd type="none" w="sm" len="sm"/>
                <a:tailEnd type="none" w="sm" len="sm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/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GB" b="0" i="1" u="none" strike="noStrike" cap="none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GB" b="0" i="1" u="none" strike="noStrike" cap="none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0" lang="en-GB" b="0" i="1" u="none" strike="noStrike" cap="none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0" lang="en-GB" b="0" i="1" u="none" strike="noStrike" cap="none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0" lang="en-GB" b="0" i="1" u="none" strike="noStrike" cap="none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0" lang="en-GB" b="0" i="1" u="none" strike="noStrike" cap="none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𝑠𝑑</m:t>
                          </m:r>
                          <m:r>
                            <a:rPr kumimoji="0" lang="en-GB" b="0" i="1" u="none" strike="noStrike" cap="none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kumimoji="0" lang="en-GB" b="0" i="1" u="none" strike="noStrike" cap="none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en-GB" b="0" i="1" u="none" strike="noStrike" cap="none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en-GB" b="0" i="1" u="none" strike="noStrike" cap="none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0" lang="en-GB" b="0" i="1" u="none" strike="noStrike" cap="none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kumimoji="0" lang="en-GB" b="0" i="1" u="none" strike="noStrike" cap="none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𝑚𝑒𝑎𝑛</m:t>
                          </m:r>
                          <m:r>
                            <a:rPr kumimoji="0" lang="en-GB" b="0" i="1" u="none" strike="noStrike" cap="none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kumimoji="0" lang="en-GB" b="0" i="1" u="none" strike="noStrike" cap="none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en-GB" b="0" i="1" u="none" strike="noStrike" cap="none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en-GB" b="0" i="1" u="none" strike="noStrike" cap="none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0" lang="en-GB" b="0" i="1" u="none" strike="noStrike" cap="none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kumimoji="0" lang="en-GB" b="0" i="0" u="none" strike="noStrike" cap="none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mc:Choice>
        <mc:Fallback>
          <p:sp>
            <p:nvSpPr>
              <p:cNvPr id="25" name="Rechteck 24">
                <a:extLst>
                  <a:ext uri="{FF2B5EF4-FFF2-40B4-BE49-F238E27FC236}">
                    <a16:creationId xmlns:a16="http://schemas.microsoft.com/office/drawing/2014/main" id="{03EA58D4-6FA9-E1A2-FE24-3335242676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272898" y="3700141"/>
                <a:ext cx="1442778" cy="532928"/>
              </a:xfrm>
              <a:prstGeom prst="rect">
                <a:avLst/>
              </a:prstGeom>
              <a:blipFill>
                <a:blip r:embed="rId11"/>
                <a:stretch>
                  <a:fillRect b="-4444"/>
                </a:stretch>
              </a:blipFill>
              <a:ln w="19050">
                <a:solidFill>
                  <a:srgbClr val="FF0000"/>
                </a:solidFill>
                <a:headEnd type="none" w="sm" len="sm"/>
                <a:tailEnd type="none" w="sm" len="sm"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Rechteck 25">
                <a:extLst>
                  <a:ext uri="{FF2B5EF4-FFF2-40B4-BE49-F238E27FC236}">
                    <a16:creationId xmlns:a16="http://schemas.microsoft.com/office/drawing/2014/main" id="{7812E489-3461-980D-0894-0634ADF725FB}"/>
                  </a:ext>
                </a:extLst>
              </p:cNvPr>
              <p:cNvSpPr/>
              <p:nvPr/>
            </p:nvSpPr>
            <p:spPr bwMode="auto">
              <a:xfrm>
                <a:off x="5182135" y="3798330"/>
                <a:ext cx="1353208" cy="336550"/>
              </a:xfrm>
              <a:prstGeom prst="rect">
                <a:avLst/>
              </a:prstGeom>
              <a:ln w="19050">
                <a:solidFill>
                  <a:srgbClr val="FF0000"/>
                </a:solidFill>
                <a:headEnd type="none" w="sm" len="sm"/>
                <a:tailEnd type="none" w="sm" len="sm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/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GB" b="0" i="1" u="none" strike="noStrike" cap="none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GB" b="0" i="1" u="none" strike="noStrike" cap="none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kumimoji="0" lang="en-GB" b="0" i="1" u="none" strike="noStrike" cap="none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kumimoji="0" lang="en-GB" b="0" i="1" u="none" strike="noStrike" cap="none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kumimoji="0" lang="en-GB" b="0" i="1" u="none" strike="noStrike" cap="none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0" lang="en-GB" b="0" i="1" u="none" strike="noStrike" cap="none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0" lang="en-GB" b="0" i="1" u="none" strike="noStrike" cap="none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kumimoji="0" lang="en-GB" b="0" i="1" u="none" strike="noStrike" cap="none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kumimoji="0" lang="en-GB" b="0" i="1" u="none" strike="noStrike" cap="none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𝜆</m:t>
                          </m:r>
                        </m:sup>
                      </m:sSubSup>
                    </m:oMath>
                  </m:oMathPara>
                </a14:m>
                <a:endParaRPr kumimoji="0" lang="en-GB" b="0" i="0" u="none" strike="noStrike" cap="none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mc:Choice>
        <mc:Fallback>
          <p:sp>
            <p:nvSpPr>
              <p:cNvPr id="26" name="Rechteck 25">
                <a:extLst>
                  <a:ext uri="{FF2B5EF4-FFF2-40B4-BE49-F238E27FC236}">
                    <a16:creationId xmlns:a16="http://schemas.microsoft.com/office/drawing/2014/main" id="{7812E489-3461-980D-0894-0634ADF725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182135" y="3798330"/>
                <a:ext cx="1353208" cy="33655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 w="19050">
                <a:solidFill>
                  <a:srgbClr val="FF0000"/>
                </a:solidFill>
                <a:headEnd type="none" w="sm" len="sm"/>
                <a:tailEnd type="none" w="sm" len="sm"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781B669F-2ED0-2CB8-440C-0F1D7C708A1A}"/>
              </a:ext>
            </a:extLst>
          </p:cNvPr>
          <p:cNvCxnSpPr>
            <a:stCxn id="22" idx="3"/>
            <a:endCxn id="23" idx="1"/>
          </p:cNvCxnSpPr>
          <p:nvPr/>
        </p:nvCxnSpPr>
        <p:spPr bwMode="auto">
          <a:xfrm flipV="1">
            <a:off x="1672698" y="3660217"/>
            <a:ext cx="471751" cy="306388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</p:spPr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FF6F7030-A9CF-A497-34E9-8CE80D3B06AF}"/>
              </a:ext>
            </a:extLst>
          </p:cNvPr>
          <p:cNvCxnSpPr>
            <a:stCxn id="22" idx="3"/>
            <a:endCxn id="24" idx="1"/>
          </p:cNvCxnSpPr>
          <p:nvPr/>
        </p:nvCxnSpPr>
        <p:spPr bwMode="auto">
          <a:xfrm>
            <a:off x="1672698" y="3966605"/>
            <a:ext cx="346737" cy="306387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</p:spPr>
      </p:cxn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F077ADF5-A433-648F-9270-39DE596B5DB1}"/>
              </a:ext>
            </a:extLst>
          </p:cNvPr>
          <p:cNvCxnSpPr>
            <a:cxnSpLocks/>
            <a:stCxn id="23" idx="3"/>
            <a:endCxn id="25" idx="1"/>
          </p:cNvCxnSpPr>
          <p:nvPr/>
        </p:nvCxnSpPr>
        <p:spPr bwMode="auto">
          <a:xfrm>
            <a:off x="2811199" y="3660217"/>
            <a:ext cx="461699" cy="306388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</p:spPr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1FD5B557-0F7F-5A26-0B66-D627F0141773}"/>
              </a:ext>
            </a:extLst>
          </p:cNvPr>
          <p:cNvCxnSpPr>
            <a:cxnSpLocks/>
            <a:stCxn id="24" idx="3"/>
            <a:endCxn id="25" idx="1"/>
          </p:cNvCxnSpPr>
          <p:nvPr/>
        </p:nvCxnSpPr>
        <p:spPr bwMode="auto">
          <a:xfrm flipV="1">
            <a:off x="2926161" y="3966605"/>
            <a:ext cx="346737" cy="306387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</p:spPr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BC275EA0-D3C0-ABD0-E9FA-684E20027358}"/>
              </a:ext>
            </a:extLst>
          </p:cNvPr>
          <p:cNvCxnSpPr>
            <a:cxnSpLocks/>
            <a:stCxn id="25" idx="3"/>
            <a:endCxn id="26" idx="1"/>
          </p:cNvCxnSpPr>
          <p:nvPr/>
        </p:nvCxnSpPr>
        <p:spPr bwMode="auto">
          <a:xfrm>
            <a:off x="4715676" y="3966605"/>
            <a:ext cx="466459" cy="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2" name="Rechteck 31">
                <a:extLst>
                  <a:ext uri="{FF2B5EF4-FFF2-40B4-BE49-F238E27FC236}">
                    <a16:creationId xmlns:a16="http://schemas.microsoft.com/office/drawing/2014/main" id="{B7FD7E8D-8532-A3D3-B61B-069E46A9645C}"/>
                  </a:ext>
                </a:extLst>
              </p:cNvPr>
              <p:cNvSpPr/>
              <p:nvPr/>
            </p:nvSpPr>
            <p:spPr bwMode="auto">
              <a:xfrm>
                <a:off x="1126598" y="5282085"/>
                <a:ext cx="546100" cy="336550"/>
              </a:xfrm>
              <a:prstGeom prst="rect">
                <a:avLst/>
              </a:prstGeom>
              <a:ln w="19050">
                <a:headEnd type="none" w="sm" len="sm"/>
                <a:tailEnd type="none" w="sm" len="sm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/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GB" b="0" i="1" u="none" strike="noStrike" cap="none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GB" b="0" i="1" u="none" strike="noStrike" cap="none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0" lang="en-GB" b="0" i="1" u="none" strike="noStrike" cap="none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kumimoji="0" lang="en-GB" sz="1600" b="0" i="0" u="none" strike="noStrike" cap="none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mc:Choice>
        <mc:Fallback>
          <p:sp>
            <p:nvSpPr>
              <p:cNvPr id="32" name="Rechteck 31">
                <a:extLst>
                  <a:ext uri="{FF2B5EF4-FFF2-40B4-BE49-F238E27FC236}">
                    <a16:creationId xmlns:a16="http://schemas.microsoft.com/office/drawing/2014/main" id="{B7FD7E8D-8532-A3D3-B61B-069E46A964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126598" y="5282085"/>
                <a:ext cx="546100" cy="33655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 w="19050">
                <a:headEnd type="none" w="sm" len="sm"/>
                <a:tailEnd type="none" w="sm" len="sm"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3" name="Rechteck 32">
                <a:extLst>
                  <a:ext uri="{FF2B5EF4-FFF2-40B4-BE49-F238E27FC236}">
                    <a16:creationId xmlns:a16="http://schemas.microsoft.com/office/drawing/2014/main" id="{512E89C0-FB4F-77DC-EEEA-377A2AB62669}"/>
                  </a:ext>
                </a:extLst>
              </p:cNvPr>
              <p:cNvSpPr/>
              <p:nvPr/>
            </p:nvSpPr>
            <p:spPr bwMode="auto">
              <a:xfrm>
                <a:off x="2144449" y="4975697"/>
                <a:ext cx="666750" cy="336550"/>
              </a:xfrm>
              <a:prstGeom prst="rect">
                <a:avLst/>
              </a:prstGeom>
              <a:ln w="19050">
                <a:solidFill>
                  <a:srgbClr val="FF0000"/>
                </a:solidFill>
                <a:headEnd type="none" w="sm" len="sm"/>
                <a:tailEnd type="none" w="sm" len="sm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/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GB" b="0" i="1" u="none" strike="noStrike" cap="none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GB" b="0" i="1" u="none" strike="noStrike" cap="none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𝑠𝑑</m:t>
                          </m:r>
                          <m:r>
                            <a:rPr kumimoji="0" lang="en-GB" b="0" i="1" u="none" strike="noStrike" cap="none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0" lang="en-GB" b="0" i="1" u="none" strike="noStrike" cap="none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0" lang="en-GB" b="0" i="1" u="none" strike="noStrike" cap="none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kumimoji="0" lang="en-GB" b="0" i="1" u="none" strike="noStrike" cap="none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0" lang="en-GB" sz="1600" b="0" i="0" u="none" strike="noStrike" cap="none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mc:Choice>
        <mc:Fallback>
          <p:sp>
            <p:nvSpPr>
              <p:cNvPr id="33" name="Rechteck 32">
                <a:extLst>
                  <a:ext uri="{FF2B5EF4-FFF2-40B4-BE49-F238E27FC236}">
                    <a16:creationId xmlns:a16="http://schemas.microsoft.com/office/drawing/2014/main" id="{512E89C0-FB4F-77DC-EEEA-377A2AB6266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144449" y="4975697"/>
                <a:ext cx="666750" cy="336550"/>
              </a:xfrm>
              <a:prstGeom prst="rect">
                <a:avLst/>
              </a:prstGeom>
              <a:blipFill>
                <a:blip r:embed="rId14"/>
                <a:stretch>
                  <a:fillRect r="-2679"/>
                </a:stretch>
              </a:blipFill>
              <a:ln w="19050">
                <a:solidFill>
                  <a:srgbClr val="FF0000"/>
                </a:solidFill>
                <a:headEnd type="none" w="sm" len="sm"/>
                <a:tailEnd type="none" w="sm" len="sm"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4" name="Rechteck 33">
                <a:extLst>
                  <a:ext uri="{FF2B5EF4-FFF2-40B4-BE49-F238E27FC236}">
                    <a16:creationId xmlns:a16="http://schemas.microsoft.com/office/drawing/2014/main" id="{1457D9C2-82E2-5283-742F-86CA4BE99EA2}"/>
                  </a:ext>
                </a:extLst>
              </p:cNvPr>
              <p:cNvSpPr/>
              <p:nvPr/>
            </p:nvSpPr>
            <p:spPr bwMode="auto">
              <a:xfrm>
                <a:off x="2019435" y="5588472"/>
                <a:ext cx="906726" cy="336550"/>
              </a:xfrm>
              <a:prstGeom prst="rect">
                <a:avLst/>
              </a:prstGeom>
              <a:ln w="19050">
                <a:headEnd type="none" w="sm" len="sm"/>
                <a:tailEnd type="none" w="sm" len="sm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/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GB" b="0" i="1" u="none" strike="noStrike" cap="none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GB" b="0" i="1" u="none" strike="noStrike" cap="none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𝑚𝑒𝑎𝑛</m:t>
                          </m:r>
                          <m:r>
                            <a:rPr kumimoji="0" lang="en-GB" b="0" i="1" u="none" strike="noStrike" cap="none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0" lang="en-GB" b="0" i="1" u="none" strike="noStrike" cap="none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0" lang="en-GB" b="0" i="1" u="none" strike="noStrike" cap="none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kumimoji="0" lang="en-GB" b="0" i="1" u="none" strike="noStrike" cap="none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0" lang="en-GB" sz="1600" b="0" i="0" u="none" strike="noStrike" cap="none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mc:Choice>
        <mc:Fallback>
          <p:sp>
            <p:nvSpPr>
              <p:cNvPr id="34" name="Rechteck 33">
                <a:extLst>
                  <a:ext uri="{FF2B5EF4-FFF2-40B4-BE49-F238E27FC236}">
                    <a16:creationId xmlns:a16="http://schemas.microsoft.com/office/drawing/2014/main" id="{1457D9C2-82E2-5283-742F-86CA4BE99E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019435" y="5588472"/>
                <a:ext cx="906726" cy="336550"/>
              </a:xfrm>
              <a:prstGeom prst="rect">
                <a:avLst/>
              </a:prstGeom>
              <a:blipFill>
                <a:blip r:embed="rId15"/>
                <a:stretch>
                  <a:fillRect r="-3289"/>
                </a:stretch>
              </a:blipFill>
              <a:ln w="19050">
                <a:headEnd type="none" w="sm" len="sm"/>
                <a:tailEnd type="none" w="sm" len="sm"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" name="Rechteck 34">
                <a:extLst>
                  <a:ext uri="{FF2B5EF4-FFF2-40B4-BE49-F238E27FC236}">
                    <a16:creationId xmlns:a16="http://schemas.microsoft.com/office/drawing/2014/main" id="{6686A387-AC9D-9982-F3B5-FD6349B4FAA0}"/>
                  </a:ext>
                </a:extLst>
              </p:cNvPr>
              <p:cNvSpPr/>
              <p:nvPr/>
            </p:nvSpPr>
            <p:spPr bwMode="auto">
              <a:xfrm>
                <a:off x="3272898" y="5183896"/>
                <a:ext cx="1442778" cy="532928"/>
              </a:xfrm>
              <a:prstGeom prst="rect">
                <a:avLst/>
              </a:prstGeom>
              <a:ln w="19050">
                <a:solidFill>
                  <a:srgbClr val="FF0000"/>
                </a:solidFill>
                <a:headEnd type="none" w="sm" len="sm"/>
                <a:tailEnd type="none" w="sm" len="sm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/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GB" b="0" i="1" u="none" strike="noStrike" cap="none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GB" b="0" i="1" u="none" strike="noStrike" cap="none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0" lang="en-GB" b="0" i="1" u="none" strike="noStrike" cap="none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0" lang="en-GB" b="0" i="1" u="none" strike="noStrike" cap="none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0" lang="en-GB" b="0" i="1" u="none" strike="noStrike" cap="none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0" lang="en-GB" b="0" i="1" u="none" strike="noStrike" cap="none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𝑠𝑑</m:t>
                          </m:r>
                          <m:r>
                            <a:rPr kumimoji="0" lang="en-GB" b="0" i="1" u="none" strike="noStrike" cap="none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kumimoji="0" lang="en-GB" b="0" i="1" u="none" strike="noStrike" cap="none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en-GB" b="0" i="1" u="none" strike="noStrike" cap="none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en-GB" b="0" i="1" u="none" strike="noStrike" cap="none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kumimoji="0" lang="en-GB" b="0" i="1" u="none" strike="noStrike" cap="none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kumimoji="0" lang="en-GB" b="0" i="1" u="none" strike="noStrike" cap="none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𝑚𝑒𝑎𝑛</m:t>
                          </m:r>
                          <m:r>
                            <a:rPr kumimoji="0" lang="en-GB" b="0" i="1" u="none" strike="noStrike" cap="none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kumimoji="0" lang="en-GB" b="0" i="1" u="none" strike="noStrike" cap="none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en-GB" b="0" i="1" u="none" strike="noStrike" cap="none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en-GB" b="0" i="1" u="none" strike="noStrike" cap="none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kumimoji="0" lang="en-GB" b="0" i="1" u="none" strike="noStrike" cap="none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kumimoji="0" lang="en-GB" b="0" i="0" u="none" strike="noStrike" cap="none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mc:Choice>
        <mc:Fallback>
          <p:sp>
            <p:nvSpPr>
              <p:cNvPr id="35" name="Rechteck 34">
                <a:extLst>
                  <a:ext uri="{FF2B5EF4-FFF2-40B4-BE49-F238E27FC236}">
                    <a16:creationId xmlns:a16="http://schemas.microsoft.com/office/drawing/2014/main" id="{6686A387-AC9D-9982-F3B5-FD6349B4FA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272898" y="5183896"/>
                <a:ext cx="1442778" cy="532928"/>
              </a:xfrm>
              <a:prstGeom prst="rect">
                <a:avLst/>
              </a:prstGeom>
              <a:blipFill>
                <a:blip r:embed="rId16"/>
                <a:stretch>
                  <a:fillRect b="-3297"/>
                </a:stretch>
              </a:blipFill>
              <a:ln w="19050">
                <a:solidFill>
                  <a:srgbClr val="FF0000"/>
                </a:solidFill>
                <a:headEnd type="none" w="sm" len="sm"/>
                <a:tailEnd type="none" w="sm" len="sm"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" name="Rechteck 35">
                <a:extLst>
                  <a:ext uri="{FF2B5EF4-FFF2-40B4-BE49-F238E27FC236}">
                    <a16:creationId xmlns:a16="http://schemas.microsoft.com/office/drawing/2014/main" id="{D57207BC-0CBC-3C8A-135A-D0EB1D6E6C18}"/>
                  </a:ext>
                </a:extLst>
              </p:cNvPr>
              <p:cNvSpPr/>
              <p:nvPr/>
            </p:nvSpPr>
            <p:spPr bwMode="auto">
              <a:xfrm>
                <a:off x="5182135" y="5282085"/>
                <a:ext cx="1353208" cy="336550"/>
              </a:xfrm>
              <a:prstGeom prst="rect">
                <a:avLst/>
              </a:prstGeom>
              <a:ln w="19050">
                <a:solidFill>
                  <a:srgbClr val="FF0000"/>
                </a:solidFill>
                <a:headEnd type="none" w="sm" len="sm"/>
                <a:tailEnd type="none" w="sm" len="sm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/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GB" b="0" i="1" u="none" strike="noStrike" cap="none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GB" b="0" i="1" u="none" strike="noStrike" cap="none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kumimoji="0" lang="en-GB" b="0" i="1" u="none" strike="noStrike" cap="none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kumimoji="0" lang="en-GB" b="0" i="1" u="none" strike="noStrike" cap="none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kumimoji="0" lang="en-GB" b="0" i="1" u="none" strike="noStrike" cap="none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0" lang="en-GB" b="0" i="1" u="none" strike="noStrike" cap="none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0" lang="en-GB" b="0" i="1" u="none" strike="noStrike" cap="none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kumimoji="0" lang="en-GB" b="0" i="1" u="none" strike="noStrike" cap="none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kumimoji="0" lang="en-GB" b="0" i="1" u="none" strike="noStrike" cap="none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𝜆</m:t>
                          </m:r>
                        </m:sup>
                      </m:sSubSup>
                    </m:oMath>
                  </m:oMathPara>
                </a14:m>
                <a:endParaRPr kumimoji="0" lang="en-GB" b="0" i="0" u="none" strike="noStrike" cap="none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mc:Choice>
        <mc:Fallback>
          <p:sp>
            <p:nvSpPr>
              <p:cNvPr id="36" name="Rechteck 35">
                <a:extLst>
                  <a:ext uri="{FF2B5EF4-FFF2-40B4-BE49-F238E27FC236}">
                    <a16:creationId xmlns:a16="http://schemas.microsoft.com/office/drawing/2014/main" id="{D57207BC-0CBC-3C8A-135A-D0EB1D6E6C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182135" y="5282085"/>
                <a:ext cx="1353208" cy="33655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 w="19050">
                <a:solidFill>
                  <a:srgbClr val="FF0000"/>
                </a:solidFill>
                <a:headEnd type="none" w="sm" len="sm"/>
                <a:tailEnd type="none" w="sm" len="sm"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EA2D258F-D621-B80F-F3BE-79CF232B1FA9}"/>
              </a:ext>
            </a:extLst>
          </p:cNvPr>
          <p:cNvCxnSpPr>
            <a:stCxn id="32" idx="3"/>
            <a:endCxn id="33" idx="1"/>
          </p:cNvCxnSpPr>
          <p:nvPr/>
        </p:nvCxnSpPr>
        <p:spPr bwMode="auto">
          <a:xfrm flipV="1">
            <a:off x="1672698" y="5143972"/>
            <a:ext cx="471751" cy="306388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</p:spPr>
      </p:cxnSp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DDBBDCCE-A47D-28B5-68B7-B427286E0ACD}"/>
              </a:ext>
            </a:extLst>
          </p:cNvPr>
          <p:cNvCxnSpPr>
            <a:stCxn id="32" idx="3"/>
            <a:endCxn id="34" idx="1"/>
          </p:cNvCxnSpPr>
          <p:nvPr/>
        </p:nvCxnSpPr>
        <p:spPr bwMode="auto">
          <a:xfrm>
            <a:off x="1672698" y="5450360"/>
            <a:ext cx="346737" cy="306387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</p:spPr>
      </p:cxn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ACB53009-C433-50A0-701A-170DCFD25188}"/>
              </a:ext>
            </a:extLst>
          </p:cNvPr>
          <p:cNvCxnSpPr>
            <a:cxnSpLocks/>
            <a:stCxn id="33" idx="3"/>
            <a:endCxn id="35" idx="1"/>
          </p:cNvCxnSpPr>
          <p:nvPr/>
        </p:nvCxnSpPr>
        <p:spPr bwMode="auto">
          <a:xfrm>
            <a:off x="2811199" y="5143972"/>
            <a:ext cx="461699" cy="306388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</p:spPr>
      </p:cxnSp>
      <p:cxnSp>
        <p:nvCxnSpPr>
          <p:cNvPr id="40" name="Gerade Verbindung mit Pfeil 39">
            <a:extLst>
              <a:ext uri="{FF2B5EF4-FFF2-40B4-BE49-F238E27FC236}">
                <a16:creationId xmlns:a16="http://schemas.microsoft.com/office/drawing/2014/main" id="{BDC58EEC-2009-1793-8F85-D91640A4206A}"/>
              </a:ext>
            </a:extLst>
          </p:cNvPr>
          <p:cNvCxnSpPr>
            <a:cxnSpLocks/>
            <a:stCxn id="34" idx="3"/>
            <a:endCxn id="35" idx="1"/>
          </p:cNvCxnSpPr>
          <p:nvPr/>
        </p:nvCxnSpPr>
        <p:spPr bwMode="auto">
          <a:xfrm flipV="1">
            <a:off x="2926161" y="5450360"/>
            <a:ext cx="346737" cy="306387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</p:spPr>
      </p:cxn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09C8380A-0CD2-F5B2-8ABE-0162479D55E2}"/>
              </a:ext>
            </a:extLst>
          </p:cNvPr>
          <p:cNvCxnSpPr>
            <a:cxnSpLocks/>
            <a:stCxn id="35" idx="3"/>
            <a:endCxn id="36" idx="1"/>
          </p:cNvCxnSpPr>
          <p:nvPr/>
        </p:nvCxnSpPr>
        <p:spPr bwMode="auto">
          <a:xfrm>
            <a:off x="4715676" y="5450360"/>
            <a:ext cx="466459" cy="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9" name="Rechteck 68">
                <a:extLst>
                  <a:ext uri="{FF2B5EF4-FFF2-40B4-BE49-F238E27FC236}">
                    <a16:creationId xmlns:a16="http://schemas.microsoft.com/office/drawing/2014/main" id="{D6383957-8E24-4931-3A6B-1AA219A54C45}"/>
                  </a:ext>
                </a:extLst>
              </p:cNvPr>
              <p:cNvSpPr/>
              <p:nvPr/>
            </p:nvSpPr>
            <p:spPr bwMode="auto">
              <a:xfrm>
                <a:off x="9038168" y="3034034"/>
                <a:ext cx="1809750" cy="336550"/>
              </a:xfrm>
              <a:prstGeom prst="rect">
                <a:avLst/>
              </a:prstGeom>
              <a:ln w="19050">
                <a:solidFill>
                  <a:srgbClr val="FF0000"/>
                </a:solidFill>
                <a:headEnd type="none" w="sm" len="sm"/>
                <a:tailEnd type="none" w="sm" len="sm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/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GB" b="0" i="1" u="none" strike="noStrike" cap="none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kumimoji="0" lang="en-GB" b="0" i="1" u="none" strike="noStrike" cap="none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0" lang="en-GB" b="0" i="1" u="none" strike="noStrike" cap="none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𝑠𝑑</m:t>
                      </m:r>
                      <m:r>
                        <a:rPr kumimoji="0" lang="en-GB" b="0" i="1" u="none" strike="noStrike" cap="none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kumimoji="0" lang="en-GB" b="0" i="1" u="none" strike="noStrike" cap="none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GB" b="0" i="1" u="none" strike="noStrike" cap="none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kumimoji="0" lang="en-GB" b="0" i="1" u="none" strike="noStrike" cap="none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0" lang="en-GB" b="0" i="1" u="none" strike="noStrike" cap="none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kumimoji="0" lang="en-GB" b="0" i="1" u="none" strike="noStrike" cap="none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GB" b="0" i="1" u="none" strike="noStrike" cap="none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kumimoji="0" lang="en-GB" b="0" i="1" u="none" strike="noStrike" cap="none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kumimoji="0" lang="en-GB" b="0" i="1" u="none" strike="noStrike" cap="none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0" lang="en-GB" b="0" i="0" u="none" strike="noStrike" cap="none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mc:Choice>
        <mc:Fallback>
          <p:sp>
            <p:nvSpPr>
              <p:cNvPr id="69" name="Rechteck 68">
                <a:extLst>
                  <a:ext uri="{FF2B5EF4-FFF2-40B4-BE49-F238E27FC236}">
                    <a16:creationId xmlns:a16="http://schemas.microsoft.com/office/drawing/2014/main" id="{D6383957-8E24-4931-3A6B-1AA219A54C4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038168" y="3034034"/>
                <a:ext cx="1809750" cy="33655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  <a:ln w="19050">
                <a:solidFill>
                  <a:srgbClr val="FF0000"/>
                </a:solidFill>
                <a:headEnd type="none" w="sm" len="sm"/>
                <a:tailEnd type="none" w="sm" len="sm"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0" name="Rechteck 69">
                <a:extLst>
                  <a:ext uri="{FF2B5EF4-FFF2-40B4-BE49-F238E27FC236}">
                    <a16:creationId xmlns:a16="http://schemas.microsoft.com/office/drawing/2014/main" id="{5F68747B-7859-DB01-4B5D-6ABC77921C93}"/>
                  </a:ext>
                </a:extLst>
              </p:cNvPr>
              <p:cNvSpPr/>
              <p:nvPr/>
            </p:nvSpPr>
            <p:spPr bwMode="auto">
              <a:xfrm>
                <a:off x="9038168" y="4557712"/>
                <a:ext cx="1809750" cy="336550"/>
              </a:xfrm>
              <a:prstGeom prst="rect">
                <a:avLst/>
              </a:prstGeom>
              <a:ln w="19050">
                <a:headEnd type="none" w="sm" len="sm"/>
                <a:tailEnd type="none" w="sm" len="sm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/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GB" b="0" i="1" u="none" strike="noStrike" cap="none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kumimoji="0" lang="en-GB" b="0" i="1" u="none" strike="noStrike" cap="none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0" lang="en-GB" b="0" i="1" u="none" strike="noStrike" cap="none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𝑚𝑒𝑎𝑛</m:t>
                      </m:r>
                      <m:r>
                        <a:rPr kumimoji="0" lang="en-GB" b="0" i="1" u="none" strike="noStrike" cap="none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kumimoji="0" lang="en-GB" b="0" i="1" u="none" strike="noStrike" cap="none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GB" b="0" i="1" u="none" strike="noStrike" cap="none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kumimoji="0" lang="en-GB" b="0" i="1" u="none" strike="noStrike" cap="none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0" lang="en-GB" b="0" i="1" u="none" strike="noStrike" cap="none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kumimoji="0" lang="en-GB" b="0" i="1" u="none" strike="noStrike" cap="none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GB" b="0" i="1" u="none" strike="noStrike" cap="none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kumimoji="0" lang="en-GB" b="0" i="1" u="none" strike="noStrike" cap="none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kumimoji="0" lang="en-GB" b="0" i="1" u="none" strike="noStrike" cap="none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0" lang="en-GB" b="0" i="0" u="none" strike="noStrike" cap="none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mc:Choice>
        <mc:Fallback>
          <p:sp>
            <p:nvSpPr>
              <p:cNvPr id="70" name="Rechteck 69">
                <a:extLst>
                  <a:ext uri="{FF2B5EF4-FFF2-40B4-BE49-F238E27FC236}">
                    <a16:creationId xmlns:a16="http://schemas.microsoft.com/office/drawing/2014/main" id="{5F68747B-7859-DB01-4B5D-6ABC77921C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038168" y="4557712"/>
                <a:ext cx="1809750" cy="33655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  <a:ln w="19050">
                <a:headEnd type="none" w="sm" len="sm"/>
                <a:tailEnd type="none" w="sm" len="sm"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1" name="Rechteck 70">
                <a:extLst>
                  <a:ext uri="{FF2B5EF4-FFF2-40B4-BE49-F238E27FC236}">
                    <a16:creationId xmlns:a16="http://schemas.microsoft.com/office/drawing/2014/main" id="{252B091D-3192-0384-994E-8AD71D6DB370}"/>
                  </a:ext>
                </a:extLst>
              </p:cNvPr>
              <p:cNvSpPr/>
              <p:nvPr/>
            </p:nvSpPr>
            <p:spPr bwMode="auto">
              <a:xfrm>
                <a:off x="9591348" y="3738004"/>
                <a:ext cx="703389" cy="455452"/>
              </a:xfrm>
              <a:prstGeom prst="rect">
                <a:avLst/>
              </a:prstGeom>
              <a:ln w="19050">
                <a:headEnd type="none" w="sm" len="sm"/>
                <a:tailEnd type="none" w="sm" len="sm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/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GB" b="0" i="1" u="none" strike="noStrike" cap="none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kumimoji="0" lang="en-GB" b="0" i="1" u="none" strike="noStrike" cap="none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0" lang="en-GB" b="0" i="1" u="none" strike="noStrike" cap="none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0" lang="en-GB" b="0" i="1" u="none" strike="noStrike" cap="none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𝑠</m:t>
                          </m:r>
                        </m:num>
                        <m:den>
                          <m:r>
                            <a:rPr kumimoji="0" lang="en-GB" b="0" i="1" u="none" strike="noStrike" cap="none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</m:oMath>
                  </m:oMathPara>
                </a14:m>
                <a:endParaRPr kumimoji="0" lang="en-GB" b="0" i="0" u="none" strike="noStrike" cap="none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mc:Choice>
        <mc:Fallback>
          <p:sp>
            <p:nvSpPr>
              <p:cNvPr id="71" name="Rechteck 70">
                <a:extLst>
                  <a:ext uri="{FF2B5EF4-FFF2-40B4-BE49-F238E27FC236}">
                    <a16:creationId xmlns:a16="http://schemas.microsoft.com/office/drawing/2014/main" id="{252B091D-3192-0384-994E-8AD71D6DB3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591348" y="3738004"/>
                <a:ext cx="703389" cy="45545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  <a:ln w="19050">
                <a:headEnd type="none" w="sm" len="sm"/>
                <a:tailEnd type="none" w="sm" len="sm"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2" name="Gerade Verbindung mit Pfeil 71">
            <a:extLst>
              <a:ext uri="{FF2B5EF4-FFF2-40B4-BE49-F238E27FC236}">
                <a16:creationId xmlns:a16="http://schemas.microsoft.com/office/drawing/2014/main" id="{D6407747-D5E3-3CC7-A66E-928303140C3B}"/>
              </a:ext>
            </a:extLst>
          </p:cNvPr>
          <p:cNvCxnSpPr>
            <a:cxnSpLocks/>
            <a:stCxn id="9" idx="3"/>
            <a:endCxn id="69" idx="1"/>
          </p:cNvCxnSpPr>
          <p:nvPr/>
        </p:nvCxnSpPr>
        <p:spPr bwMode="auto">
          <a:xfrm>
            <a:off x="6535343" y="2482850"/>
            <a:ext cx="2502825" cy="719459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</p:spPr>
      </p:cxnSp>
      <p:cxnSp>
        <p:nvCxnSpPr>
          <p:cNvPr id="75" name="Gerade Verbindung mit Pfeil 74">
            <a:extLst>
              <a:ext uri="{FF2B5EF4-FFF2-40B4-BE49-F238E27FC236}">
                <a16:creationId xmlns:a16="http://schemas.microsoft.com/office/drawing/2014/main" id="{DC3A96EE-1AFA-727A-57E7-09D5473853FC}"/>
              </a:ext>
            </a:extLst>
          </p:cNvPr>
          <p:cNvCxnSpPr>
            <a:cxnSpLocks/>
            <a:stCxn id="9" idx="3"/>
            <a:endCxn id="70" idx="1"/>
          </p:cNvCxnSpPr>
          <p:nvPr/>
        </p:nvCxnSpPr>
        <p:spPr bwMode="auto">
          <a:xfrm>
            <a:off x="6535343" y="2482850"/>
            <a:ext cx="2502825" cy="2243137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</p:spPr>
      </p:cxnSp>
      <p:cxnSp>
        <p:nvCxnSpPr>
          <p:cNvPr id="79" name="Gerade Verbindung mit Pfeil 78">
            <a:extLst>
              <a:ext uri="{FF2B5EF4-FFF2-40B4-BE49-F238E27FC236}">
                <a16:creationId xmlns:a16="http://schemas.microsoft.com/office/drawing/2014/main" id="{07C1460A-A0E8-CA4B-EDFF-07D19989BEDD}"/>
              </a:ext>
            </a:extLst>
          </p:cNvPr>
          <p:cNvCxnSpPr>
            <a:cxnSpLocks/>
            <a:stCxn id="26" idx="3"/>
            <a:endCxn id="69" idx="1"/>
          </p:cNvCxnSpPr>
          <p:nvPr/>
        </p:nvCxnSpPr>
        <p:spPr bwMode="auto">
          <a:xfrm flipV="1">
            <a:off x="6535343" y="3202309"/>
            <a:ext cx="2502825" cy="764296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</p:spPr>
      </p:cxnSp>
      <p:cxnSp>
        <p:nvCxnSpPr>
          <p:cNvPr id="82" name="Gerade Verbindung mit Pfeil 81">
            <a:extLst>
              <a:ext uri="{FF2B5EF4-FFF2-40B4-BE49-F238E27FC236}">
                <a16:creationId xmlns:a16="http://schemas.microsoft.com/office/drawing/2014/main" id="{DCBD88E3-68D4-AE0F-40B8-35C7C9E5FDD6}"/>
              </a:ext>
            </a:extLst>
          </p:cNvPr>
          <p:cNvCxnSpPr>
            <a:cxnSpLocks/>
            <a:stCxn id="26" idx="3"/>
            <a:endCxn id="70" idx="1"/>
          </p:cNvCxnSpPr>
          <p:nvPr/>
        </p:nvCxnSpPr>
        <p:spPr bwMode="auto">
          <a:xfrm>
            <a:off x="6535343" y="3966605"/>
            <a:ext cx="2502825" cy="759382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</p:spPr>
      </p:cxnSp>
      <p:cxnSp>
        <p:nvCxnSpPr>
          <p:cNvPr id="85" name="Gerade Verbindung mit Pfeil 84">
            <a:extLst>
              <a:ext uri="{FF2B5EF4-FFF2-40B4-BE49-F238E27FC236}">
                <a16:creationId xmlns:a16="http://schemas.microsoft.com/office/drawing/2014/main" id="{7540A068-5433-7CFD-0C4F-2ECBCD72ADD4}"/>
              </a:ext>
            </a:extLst>
          </p:cNvPr>
          <p:cNvCxnSpPr>
            <a:cxnSpLocks/>
            <a:stCxn id="36" idx="3"/>
            <a:endCxn id="69" idx="1"/>
          </p:cNvCxnSpPr>
          <p:nvPr/>
        </p:nvCxnSpPr>
        <p:spPr bwMode="auto">
          <a:xfrm flipV="1">
            <a:off x="6535343" y="3202309"/>
            <a:ext cx="2502825" cy="2248051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</p:spPr>
      </p:cxnSp>
      <p:cxnSp>
        <p:nvCxnSpPr>
          <p:cNvPr id="88" name="Gerade Verbindung mit Pfeil 87">
            <a:extLst>
              <a:ext uri="{FF2B5EF4-FFF2-40B4-BE49-F238E27FC236}">
                <a16:creationId xmlns:a16="http://schemas.microsoft.com/office/drawing/2014/main" id="{95A8A163-C6F7-95BD-F366-9143A6778136}"/>
              </a:ext>
            </a:extLst>
          </p:cNvPr>
          <p:cNvCxnSpPr>
            <a:cxnSpLocks/>
            <a:stCxn id="36" idx="3"/>
            <a:endCxn id="70" idx="1"/>
          </p:cNvCxnSpPr>
          <p:nvPr/>
        </p:nvCxnSpPr>
        <p:spPr bwMode="auto">
          <a:xfrm flipV="1">
            <a:off x="6535343" y="4725987"/>
            <a:ext cx="2502825" cy="724373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</p:spPr>
      </p:cxnSp>
      <p:cxnSp>
        <p:nvCxnSpPr>
          <p:cNvPr id="91" name="Gerade Verbindung mit Pfeil 90">
            <a:extLst>
              <a:ext uri="{FF2B5EF4-FFF2-40B4-BE49-F238E27FC236}">
                <a16:creationId xmlns:a16="http://schemas.microsoft.com/office/drawing/2014/main" id="{BD0F80CD-9044-1DD6-6BC4-6D0BA083BD48}"/>
              </a:ext>
            </a:extLst>
          </p:cNvPr>
          <p:cNvCxnSpPr>
            <a:cxnSpLocks/>
            <a:stCxn id="69" idx="2"/>
            <a:endCxn id="71" idx="0"/>
          </p:cNvCxnSpPr>
          <p:nvPr/>
        </p:nvCxnSpPr>
        <p:spPr bwMode="auto">
          <a:xfrm>
            <a:off x="9943043" y="3370584"/>
            <a:ext cx="0" cy="36742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</p:spPr>
      </p:cxnSp>
      <p:cxnSp>
        <p:nvCxnSpPr>
          <p:cNvPr id="94" name="Gerade Verbindung mit Pfeil 93">
            <a:extLst>
              <a:ext uri="{FF2B5EF4-FFF2-40B4-BE49-F238E27FC236}">
                <a16:creationId xmlns:a16="http://schemas.microsoft.com/office/drawing/2014/main" id="{E6C14BA4-DBFE-39EF-AB23-8FB9E78B5309}"/>
              </a:ext>
            </a:extLst>
          </p:cNvPr>
          <p:cNvCxnSpPr>
            <a:cxnSpLocks/>
            <a:stCxn id="70" idx="0"/>
            <a:endCxn id="71" idx="2"/>
          </p:cNvCxnSpPr>
          <p:nvPr/>
        </p:nvCxnSpPr>
        <p:spPr bwMode="auto">
          <a:xfrm flipV="1">
            <a:off x="9943043" y="4193456"/>
            <a:ext cx="0" cy="364256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7" name="Textfeld 96">
                <a:extLst>
                  <a:ext uri="{FF2B5EF4-FFF2-40B4-BE49-F238E27FC236}">
                    <a16:creationId xmlns:a16="http://schemas.microsoft.com/office/drawing/2014/main" id="{EEBB7588-4741-3B7D-2613-02D32A8B98AA}"/>
                  </a:ext>
                </a:extLst>
              </p:cNvPr>
              <p:cNvSpPr txBox="1"/>
              <p:nvPr/>
            </p:nvSpPr>
            <p:spPr>
              <a:xfrm>
                <a:off x="1223138" y="3024672"/>
                <a:ext cx="35301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noProof="0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GB" sz="2000" b="0" noProof="0" dirty="0">
                  <a:latin typeface="+mn-lt"/>
                </a:endParaRPr>
              </a:p>
            </p:txBody>
          </p:sp>
        </mc:Choice>
        <mc:Fallback>
          <p:sp>
            <p:nvSpPr>
              <p:cNvPr id="97" name="Textfeld 96">
                <a:extLst>
                  <a:ext uri="{FF2B5EF4-FFF2-40B4-BE49-F238E27FC236}">
                    <a16:creationId xmlns:a16="http://schemas.microsoft.com/office/drawing/2014/main" id="{EEBB7588-4741-3B7D-2613-02D32A8B98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3138" y="3024672"/>
                <a:ext cx="353019" cy="40011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8" name="Textfeld 97">
                <a:extLst>
                  <a:ext uri="{FF2B5EF4-FFF2-40B4-BE49-F238E27FC236}">
                    <a16:creationId xmlns:a16="http://schemas.microsoft.com/office/drawing/2014/main" id="{2129E224-BD3D-75B5-A632-36C1330FD8DE}"/>
                  </a:ext>
                </a:extLst>
              </p:cNvPr>
              <p:cNvSpPr txBox="1"/>
              <p:nvPr/>
            </p:nvSpPr>
            <p:spPr>
              <a:xfrm>
                <a:off x="3817777" y="3019482"/>
                <a:ext cx="35301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noProof="0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GB" sz="2000" b="0" noProof="0" dirty="0">
                  <a:latin typeface="+mn-lt"/>
                </a:endParaRPr>
              </a:p>
            </p:txBody>
          </p:sp>
        </mc:Choice>
        <mc:Fallback>
          <p:sp>
            <p:nvSpPr>
              <p:cNvPr id="98" name="Textfeld 97">
                <a:extLst>
                  <a:ext uri="{FF2B5EF4-FFF2-40B4-BE49-F238E27FC236}">
                    <a16:creationId xmlns:a16="http://schemas.microsoft.com/office/drawing/2014/main" id="{2129E224-BD3D-75B5-A632-36C1330FD8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7777" y="3019482"/>
                <a:ext cx="353019" cy="40011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9" name="Textfeld 98">
                <a:extLst>
                  <a:ext uri="{FF2B5EF4-FFF2-40B4-BE49-F238E27FC236}">
                    <a16:creationId xmlns:a16="http://schemas.microsoft.com/office/drawing/2014/main" id="{E579C633-D98A-9720-8BBE-46FDABBF7454}"/>
                  </a:ext>
                </a:extLst>
              </p:cNvPr>
              <p:cNvSpPr txBox="1"/>
              <p:nvPr/>
            </p:nvSpPr>
            <p:spPr>
              <a:xfrm>
                <a:off x="5682230" y="3019482"/>
                <a:ext cx="35301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noProof="0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GB" sz="2000" b="0" noProof="0" dirty="0">
                  <a:latin typeface="+mn-lt"/>
                </a:endParaRPr>
              </a:p>
            </p:txBody>
          </p:sp>
        </mc:Choice>
        <mc:Fallback>
          <p:sp>
            <p:nvSpPr>
              <p:cNvPr id="99" name="Textfeld 98">
                <a:extLst>
                  <a:ext uri="{FF2B5EF4-FFF2-40B4-BE49-F238E27FC236}">
                    <a16:creationId xmlns:a16="http://schemas.microsoft.com/office/drawing/2014/main" id="{E579C633-D98A-9720-8BBE-46FDABBF74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2230" y="3019482"/>
                <a:ext cx="353019" cy="40011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0" name="Textfeld 99">
                <a:extLst>
                  <a:ext uri="{FF2B5EF4-FFF2-40B4-BE49-F238E27FC236}">
                    <a16:creationId xmlns:a16="http://schemas.microsoft.com/office/drawing/2014/main" id="{3490162E-A9EB-5FB4-83E6-BE6A20137976}"/>
                  </a:ext>
                </a:extLst>
              </p:cNvPr>
              <p:cNvSpPr txBox="1"/>
              <p:nvPr/>
            </p:nvSpPr>
            <p:spPr>
              <a:xfrm>
                <a:off x="1223138" y="4508427"/>
                <a:ext cx="35301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noProof="0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GB" sz="2000" b="0" noProof="0" dirty="0">
                  <a:latin typeface="+mn-lt"/>
                </a:endParaRPr>
              </a:p>
            </p:txBody>
          </p:sp>
        </mc:Choice>
        <mc:Fallback>
          <p:sp>
            <p:nvSpPr>
              <p:cNvPr id="100" name="Textfeld 99">
                <a:extLst>
                  <a:ext uri="{FF2B5EF4-FFF2-40B4-BE49-F238E27FC236}">
                    <a16:creationId xmlns:a16="http://schemas.microsoft.com/office/drawing/2014/main" id="{3490162E-A9EB-5FB4-83E6-BE6A201379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3138" y="4508427"/>
                <a:ext cx="353019" cy="400110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1" name="Textfeld 100">
                <a:extLst>
                  <a:ext uri="{FF2B5EF4-FFF2-40B4-BE49-F238E27FC236}">
                    <a16:creationId xmlns:a16="http://schemas.microsoft.com/office/drawing/2014/main" id="{F3333162-7AA5-D4FA-71DF-4C660843BEC7}"/>
                  </a:ext>
                </a:extLst>
              </p:cNvPr>
              <p:cNvSpPr txBox="1"/>
              <p:nvPr/>
            </p:nvSpPr>
            <p:spPr>
              <a:xfrm>
                <a:off x="3817776" y="4508427"/>
                <a:ext cx="35301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noProof="0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GB" sz="2000" b="0" noProof="0" dirty="0">
                  <a:latin typeface="+mn-lt"/>
                </a:endParaRPr>
              </a:p>
            </p:txBody>
          </p:sp>
        </mc:Choice>
        <mc:Fallback>
          <p:sp>
            <p:nvSpPr>
              <p:cNvPr id="101" name="Textfeld 100">
                <a:extLst>
                  <a:ext uri="{FF2B5EF4-FFF2-40B4-BE49-F238E27FC236}">
                    <a16:creationId xmlns:a16="http://schemas.microsoft.com/office/drawing/2014/main" id="{F3333162-7AA5-D4FA-71DF-4C660843BE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7776" y="4508427"/>
                <a:ext cx="353019" cy="400110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2" name="Textfeld 101">
                <a:extLst>
                  <a:ext uri="{FF2B5EF4-FFF2-40B4-BE49-F238E27FC236}">
                    <a16:creationId xmlns:a16="http://schemas.microsoft.com/office/drawing/2014/main" id="{BAA855DE-33C0-B9E8-8D16-2F0826CCEAB8}"/>
                  </a:ext>
                </a:extLst>
              </p:cNvPr>
              <p:cNvSpPr txBox="1"/>
              <p:nvPr/>
            </p:nvSpPr>
            <p:spPr>
              <a:xfrm>
                <a:off x="5681733" y="4508427"/>
                <a:ext cx="35301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noProof="0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GB" sz="2000" b="0" noProof="0" dirty="0">
                  <a:latin typeface="+mn-lt"/>
                </a:endParaRPr>
              </a:p>
            </p:txBody>
          </p:sp>
        </mc:Choice>
        <mc:Fallback>
          <p:sp>
            <p:nvSpPr>
              <p:cNvPr id="102" name="Textfeld 101">
                <a:extLst>
                  <a:ext uri="{FF2B5EF4-FFF2-40B4-BE49-F238E27FC236}">
                    <a16:creationId xmlns:a16="http://schemas.microsoft.com/office/drawing/2014/main" id="{BAA855DE-33C0-B9E8-8D16-2F0826CCEA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1733" y="4508427"/>
                <a:ext cx="353019" cy="400110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4" name="Sprechblase: rechteckig 103">
            <a:extLst>
              <a:ext uri="{FF2B5EF4-FFF2-40B4-BE49-F238E27FC236}">
                <a16:creationId xmlns:a16="http://schemas.microsoft.com/office/drawing/2014/main" id="{CFA60990-DB85-F7E5-7B6A-AEFEDB8B65A1}"/>
              </a:ext>
            </a:extLst>
          </p:cNvPr>
          <p:cNvSpPr/>
          <p:nvPr/>
        </p:nvSpPr>
        <p:spPr bwMode="auto">
          <a:xfrm>
            <a:off x="7786755" y="1374378"/>
            <a:ext cx="3385609" cy="540308"/>
          </a:xfrm>
          <a:prstGeom prst="wedgeRectCallout">
            <a:avLst>
              <a:gd name="adj1" fmla="val -49325"/>
              <a:gd name="adj2" fmla="val 191409"/>
            </a:avLst>
          </a:prstGeom>
          <a:solidFill>
            <a:schemeClr val="bg1"/>
          </a:solidFill>
          <a:ln w="12700" cap="flat" cmpd="sng" algn="ctr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lvl="1" eaLnBrk="1" hangingPunct="1">
              <a:spcBef>
                <a:spcPts val="1200"/>
              </a:spcBef>
              <a:spcAft>
                <a:spcPts val="600"/>
              </a:spcAft>
              <a:buClr>
                <a:srgbClr val="063D79"/>
              </a:buClr>
              <a:buSzPct val="80000"/>
              <a:defRPr/>
            </a:pPr>
            <a:r>
              <a:rPr lang="en-GB" b="0" kern="0" noProof="0" dirty="0">
                <a:latin typeface="+mn-lt"/>
                <a:cs typeface="Arial"/>
              </a:rPr>
              <a:t>Calculations with Bootstrapping</a:t>
            </a:r>
            <a:br>
              <a:rPr lang="en-GB" b="0" kern="0" noProof="0" dirty="0">
                <a:latin typeface="+mn-lt"/>
                <a:cs typeface="Arial"/>
              </a:rPr>
            </a:br>
            <a:r>
              <a:rPr lang="en-GB" b="0" kern="0" noProof="0" dirty="0">
                <a:latin typeface="+mn-lt"/>
                <a:cs typeface="Arial"/>
              </a:rPr>
              <a:t>Calculations without Bootstrapping</a:t>
            </a:r>
          </a:p>
        </p:txBody>
      </p:sp>
      <p:sp>
        <p:nvSpPr>
          <p:cNvPr id="105" name="Rechteck 104">
            <a:extLst>
              <a:ext uri="{FF2B5EF4-FFF2-40B4-BE49-F238E27FC236}">
                <a16:creationId xmlns:a16="http://schemas.microsoft.com/office/drawing/2014/main" id="{88704ABE-F6E5-0BA8-FCDD-3788FB29ED29}"/>
              </a:ext>
            </a:extLst>
          </p:cNvPr>
          <p:cNvSpPr/>
          <p:nvPr/>
        </p:nvSpPr>
        <p:spPr bwMode="auto">
          <a:xfrm>
            <a:off x="7942332" y="1474191"/>
            <a:ext cx="286480" cy="109699"/>
          </a:xfrm>
          <a:prstGeom prst="rect">
            <a:avLst/>
          </a:prstGeom>
          <a:ln w="19050">
            <a:solidFill>
              <a:srgbClr val="FF0000"/>
            </a:solidFill>
            <a:headEnd type="none" w="sm" len="sm"/>
            <a:tailEnd type="none" w="sm" len="sm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GB" b="0" i="0" u="none" strike="noStrike" cap="none" normalizeH="0" baseline="0" noProof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06" name="Rechteck 105">
            <a:extLst>
              <a:ext uri="{FF2B5EF4-FFF2-40B4-BE49-F238E27FC236}">
                <a16:creationId xmlns:a16="http://schemas.microsoft.com/office/drawing/2014/main" id="{EB9D083C-928C-BB7E-937F-ADEEC44C9C4D}"/>
              </a:ext>
            </a:extLst>
          </p:cNvPr>
          <p:cNvSpPr/>
          <p:nvPr/>
        </p:nvSpPr>
        <p:spPr bwMode="auto">
          <a:xfrm>
            <a:off x="7942332" y="1691381"/>
            <a:ext cx="286480" cy="109699"/>
          </a:xfrm>
          <a:prstGeom prst="rect">
            <a:avLst/>
          </a:prstGeom>
          <a:ln w="19050">
            <a:solidFill>
              <a:schemeClr val="tx1"/>
            </a:solidFill>
            <a:headEnd type="none" w="sm" len="sm"/>
            <a:tailEnd type="none" w="sm" len="sm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GB" b="0" i="0" u="none" strike="noStrike" cap="none" normalizeH="0" baseline="0" noProof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05DDCDFC-9476-F073-A723-45822714594C}"/>
              </a:ext>
            </a:extLst>
          </p:cNvPr>
          <p:cNvSpPr/>
          <p:nvPr/>
        </p:nvSpPr>
        <p:spPr bwMode="auto">
          <a:xfrm>
            <a:off x="0" y="0"/>
            <a:ext cx="12192000" cy="749818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GB" sz="1600" b="1" i="0" u="none" strike="noStrike" cap="none" normalizeH="0" baseline="0" noProof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1962CF77-33FD-B008-C211-4BFCFCCA51F9}"/>
              </a:ext>
            </a:extLst>
          </p:cNvPr>
          <p:cNvSpPr/>
          <p:nvPr/>
        </p:nvSpPr>
        <p:spPr bwMode="auto">
          <a:xfrm>
            <a:off x="1150" y="6153065"/>
            <a:ext cx="12192000" cy="749818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GB" sz="1600" b="1" i="0" u="none" strike="noStrike" cap="none" normalizeH="0" baseline="0" noProof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67573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7" grpId="0" animBg="1"/>
      <p:bldP spid="8" grpId="0" animBg="1"/>
      <p:bldP spid="9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69" grpId="0" animBg="1"/>
      <p:bldP spid="70" grpId="0" animBg="1"/>
      <p:bldP spid="71" grpId="0" animBg="1"/>
      <p:bldP spid="97" grpId="0"/>
      <p:bldP spid="98" grpId="0"/>
      <p:bldP spid="99" grpId="0"/>
      <p:bldP spid="100" grpId="0"/>
      <p:bldP spid="101" grpId="0"/>
      <p:bldP spid="102" grpId="0"/>
      <p:bldP spid="104" grpId="0" animBg="1"/>
      <p:bldP spid="105" grpId="0" animBg="1"/>
      <p:bldP spid="106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F196CD-F6F2-8C08-99A4-A8A6BFEC76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D6CD0462-959A-E5E2-4B2C-4DC59AE407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Box-Cox Transformation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platzhalter 4">
                <a:extLst>
                  <a:ext uri="{FF2B5EF4-FFF2-40B4-BE49-F238E27FC236}">
                    <a16:creationId xmlns:a16="http://schemas.microsoft.com/office/drawing/2014/main" id="{959D572C-F7AF-B98F-14EE-955A580A0B73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719671" y="908720"/>
                <a:ext cx="10657416" cy="5184576"/>
              </a:xfrm>
            </p:spPr>
            <p:txBody>
              <a:bodyPr anchor="t"/>
              <a:lstStyle/>
              <a:p>
                <a:pPr marL="0" indent="0">
                  <a:buNone/>
                </a:pPr>
                <a:r>
                  <a:rPr kumimoji="0" lang="en-GB" b="1" i="0" u="none" strike="noStrike" kern="0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</a:rPr>
                  <a:t>Calculating the </a:t>
                </a:r>
                <a14:m>
                  <m:oMath xmlns:m="http://schemas.openxmlformats.org/officeDocument/2006/math">
                    <m:r>
                      <a:rPr kumimoji="0" lang="de-DE" b="1" i="1" u="none" strike="noStrike" kern="0" cap="none" spc="0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Arial"/>
                      </a:rPr>
                      <m:t>𝒄</m:t>
                    </m:r>
                  </m:oMath>
                </a14:m>
                <a:r>
                  <a:rPr lang="en-GB" b="1" kern="0">
                    <a:cs typeface="Arial"/>
                  </a:rPr>
                  <a:t>-Value</a:t>
                </a:r>
                <a:br>
                  <a:rPr lang="en-GB" sz="2400" kern="0">
                    <a:cs typeface="Arial"/>
                  </a:rPr>
                </a:br>
                <a:r>
                  <a:rPr lang="en-GB" b="0" kern="0">
                    <a:cs typeface="Arial"/>
                  </a:rPr>
                  <a:t>Input: the subsets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de-DE" b="0" i="1">
                            <a:latin typeface="Cambria Math" panose="02040503050406030204" pitchFamily="18" charset="0"/>
                            <a:cs typeface="Arial"/>
                          </a:rPr>
                          <m:t>𝑥</m:t>
                        </m:r>
                      </m:e>
                      <m:sub>
                        <m:r>
                          <a:rPr lang="de-DE" b="0" i="1">
                            <a:latin typeface="Cambria Math" panose="02040503050406030204" pitchFamily="18" charset="0"/>
                            <a:cs typeface="Arial"/>
                          </a:rPr>
                          <m:t>1</m:t>
                        </m:r>
                      </m:sub>
                    </m:sSub>
                    <m:r>
                      <a:rPr lang="de-DE" b="0" i="1">
                        <a:latin typeface="Cambria Math" panose="02040503050406030204" pitchFamily="18" charset="0"/>
                        <a:cs typeface="Arial"/>
                      </a:rPr>
                      <m:t>,…,</m:t>
                    </m:r>
                    <m:sSub>
                      <m:sSubPr>
                        <m:ctrlPr>
                          <a:rPr lang="de-DE" b="0" i="1"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de-DE" b="0" i="1">
                            <a:latin typeface="Cambria Math" panose="02040503050406030204" pitchFamily="18" charset="0"/>
                            <a:cs typeface="Arial"/>
                          </a:rPr>
                          <m:t>𝑥</m:t>
                        </m:r>
                      </m:e>
                      <m:sub>
                        <m:r>
                          <a:rPr lang="de-DE" b="0" i="1">
                            <a:latin typeface="Cambria Math" panose="02040503050406030204" pitchFamily="18" charset="0"/>
                            <a:cs typeface="Arial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GB" kern="0">
                    <a:cs typeface="Arial"/>
                  </a:rPr>
                  <a:t> </a:t>
                </a:r>
                <a:r>
                  <a:rPr lang="en-GB" b="0" kern="0">
                    <a:cs typeface="Arial"/>
                  </a:rPr>
                  <a:t>and a value for </a:t>
                </a:r>
                <a14:m>
                  <m:oMath xmlns:m="http://schemas.openxmlformats.org/officeDocument/2006/math">
                    <m:r>
                      <a:rPr lang="de-DE" b="0" i="1" kern="0" smtClean="0">
                        <a:latin typeface="Cambria Math" panose="02040503050406030204" pitchFamily="18" charset="0"/>
                        <a:cs typeface="Arial"/>
                      </a:rPr>
                      <m:t>𝜆</m:t>
                    </m:r>
                  </m:oMath>
                </a14:m>
                <a:r>
                  <a:rPr lang="en-GB" b="0" kern="0">
                    <a:cs typeface="Arial"/>
                  </a:rPr>
                  <a:t>.</a:t>
                </a:r>
              </a:p>
              <a:p>
                <a:pPr marL="0" indent="0">
                  <a:buNone/>
                </a:pPr>
                <a:endParaRPr lang="en-GB">
                  <a:cs typeface="Arial"/>
                </a:endParaRPr>
              </a:p>
            </p:txBody>
          </p:sp>
        </mc:Choice>
        <mc:Fallback>
          <p:sp>
            <p:nvSpPr>
              <p:cNvPr id="5" name="Textplatzhalter 4">
                <a:extLst>
                  <a:ext uri="{FF2B5EF4-FFF2-40B4-BE49-F238E27FC236}">
                    <a16:creationId xmlns:a16="http://schemas.microsoft.com/office/drawing/2014/main" id="{959D572C-F7AF-B98F-14EE-955A580A0B7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719671" y="908720"/>
                <a:ext cx="10657416" cy="5184576"/>
              </a:xfrm>
              <a:blipFill>
                <a:blip r:embed="rId2"/>
                <a:stretch>
                  <a:fillRect l="-572" t="-4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hteck 2">
                <a:extLst>
                  <a:ext uri="{FF2B5EF4-FFF2-40B4-BE49-F238E27FC236}">
                    <a16:creationId xmlns:a16="http://schemas.microsoft.com/office/drawing/2014/main" id="{820EE1A5-1387-9A18-B945-5A6803846561}"/>
                  </a:ext>
                </a:extLst>
              </p:cNvPr>
              <p:cNvSpPr/>
              <p:nvPr/>
            </p:nvSpPr>
            <p:spPr bwMode="auto">
              <a:xfrm>
                <a:off x="1126598" y="2314575"/>
                <a:ext cx="546100" cy="336550"/>
              </a:xfrm>
              <a:prstGeom prst="rect">
                <a:avLst/>
              </a:prstGeom>
              <a:ln w="19050">
                <a:headEnd type="none" w="sm" len="sm"/>
                <a:tailEnd type="none" w="sm" len="sm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/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de-DE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de-DE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0" lang="de-DE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en-GB" sz="1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mc:Choice>
        <mc:Fallback>
          <p:sp>
            <p:nvSpPr>
              <p:cNvPr id="3" name="Rechteck 2">
                <a:extLst>
                  <a:ext uri="{FF2B5EF4-FFF2-40B4-BE49-F238E27FC236}">
                    <a16:creationId xmlns:a16="http://schemas.microsoft.com/office/drawing/2014/main" id="{820EE1A5-1387-9A18-B945-5A68038465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126598" y="2314575"/>
                <a:ext cx="546100" cy="33655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9050">
                <a:headEnd type="none" w="sm" len="sm"/>
                <a:tailEnd type="none" w="sm" len="sm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hteck 5">
                <a:extLst>
                  <a:ext uri="{FF2B5EF4-FFF2-40B4-BE49-F238E27FC236}">
                    <a16:creationId xmlns:a16="http://schemas.microsoft.com/office/drawing/2014/main" id="{E1F39409-C49D-C6B0-21F6-0A1390D10CF5}"/>
                  </a:ext>
                </a:extLst>
              </p:cNvPr>
              <p:cNvSpPr/>
              <p:nvPr/>
            </p:nvSpPr>
            <p:spPr bwMode="auto">
              <a:xfrm>
                <a:off x="2144449" y="2008187"/>
                <a:ext cx="666750" cy="336550"/>
              </a:xfrm>
              <a:prstGeom prst="rect">
                <a:avLst/>
              </a:prstGeom>
              <a:ln w="19050">
                <a:solidFill>
                  <a:srgbClr val="FF0000"/>
                </a:solidFill>
                <a:headEnd type="none" w="sm" len="sm"/>
                <a:tailEnd type="none" w="sm" len="sm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/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de-DE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de-DE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𝑠𝑑</m:t>
                          </m:r>
                          <m:r>
                            <a:rPr kumimoji="0" lang="de-DE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0" lang="de-DE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0" lang="de-DE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0" lang="de-DE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0" lang="en-GB" sz="1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mc:Choice>
        <mc:Fallback>
          <p:sp>
            <p:nvSpPr>
              <p:cNvPr id="6" name="Rechteck 5">
                <a:extLst>
                  <a:ext uri="{FF2B5EF4-FFF2-40B4-BE49-F238E27FC236}">
                    <a16:creationId xmlns:a16="http://schemas.microsoft.com/office/drawing/2014/main" id="{E1F39409-C49D-C6B0-21F6-0A1390D10C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144449" y="2008187"/>
                <a:ext cx="666750" cy="33655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9050">
                <a:solidFill>
                  <a:srgbClr val="FF0000"/>
                </a:solidFill>
                <a:headEnd type="none" w="sm" len="sm"/>
                <a:tailEnd type="none" w="sm" len="sm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hteck 6">
                <a:extLst>
                  <a:ext uri="{FF2B5EF4-FFF2-40B4-BE49-F238E27FC236}">
                    <a16:creationId xmlns:a16="http://schemas.microsoft.com/office/drawing/2014/main" id="{F1D42D9B-440D-8DB3-0209-EE30C9E39734}"/>
                  </a:ext>
                </a:extLst>
              </p:cNvPr>
              <p:cNvSpPr/>
              <p:nvPr/>
            </p:nvSpPr>
            <p:spPr bwMode="auto">
              <a:xfrm>
                <a:off x="2019435" y="2620962"/>
                <a:ext cx="906726" cy="336550"/>
              </a:xfrm>
              <a:prstGeom prst="rect">
                <a:avLst/>
              </a:prstGeom>
              <a:ln w="19050">
                <a:headEnd type="none" w="sm" len="sm"/>
                <a:tailEnd type="none" w="sm" len="sm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/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de-DE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de-DE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𝑚𝑒𝑎𝑛</m:t>
                          </m:r>
                          <m:r>
                            <a:rPr kumimoji="0" lang="de-DE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0" lang="de-DE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0" lang="de-DE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0" lang="de-DE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0" lang="en-GB" sz="1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mc:Choice>
        <mc:Fallback>
          <p:sp>
            <p:nvSpPr>
              <p:cNvPr id="7" name="Rechteck 6">
                <a:extLst>
                  <a:ext uri="{FF2B5EF4-FFF2-40B4-BE49-F238E27FC236}">
                    <a16:creationId xmlns:a16="http://schemas.microsoft.com/office/drawing/2014/main" id="{F1D42D9B-440D-8DB3-0209-EE30C9E397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019435" y="2620962"/>
                <a:ext cx="906726" cy="336550"/>
              </a:xfrm>
              <a:prstGeom prst="rect">
                <a:avLst/>
              </a:prstGeom>
              <a:blipFill>
                <a:blip r:embed="rId5"/>
                <a:stretch>
                  <a:fillRect r="-1316"/>
                </a:stretch>
              </a:blipFill>
              <a:ln w="19050">
                <a:headEnd type="none" w="sm" len="sm"/>
                <a:tailEnd type="none" w="sm" len="sm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hteck 7">
                <a:extLst>
                  <a:ext uri="{FF2B5EF4-FFF2-40B4-BE49-F238E27FC236}">
                    <a16:creationId xmlns:a16="http://schemas.microsoft.com/office/drawing/2014/main" id="{77307EFD-4AF0-7D12-E054-66AFBDC020F1}"/>
                  </a:ext>
                </a:extLst>
              </p:cNvPr>
              <p:cNvSpPr/>
              <p:nvPr/>
            </p:nvSpPr>
            <p:spPr bwMode="auto">
              <a:xfrm>
                <a:off x="3272898" y="2216386"/>
                <a:ext cx="1442778" cy="532928"/>
              </a:xfrm>
              <a:prstGeom prst="rect">
                <a:avLst/>
              </a:prstGeom>
              <a:ln w="19050">
                <a:solidFill>
                  <a:srgbClr val="FF0000"/>
                </a:solidFill>
                <a:headEnd type="none" w="sm" len="sm"/>
                <a:tailEnd type="none" w="sm" len="sm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/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de-DE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de-DE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0" lang="de-DE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0" lang="de-DE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0" lang="de-DE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0" lang="de-DE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𝑠𝑑</m:t>
                          </m:r>
                          <m:r>
                            <a:rPr kumimoji="0" lang="de-DE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kumimoji="0" lang="de-DE" b="0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de-DE" b="0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de-DE" b="0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0" lang="de-DE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kumimoji="0" lang="de-DE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𝑚𝑒𝑎𝑛</m:t>
                          </m:r>
                          <m:r>
                            <a:rPr kumimoji="0" lang="de-DE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kumimoji="0" lang="de-DE" b="0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de-DE" b="0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de-DE" b="0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0" lang="de-DE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kumimoji="0" lang="en-GB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mc:Choice>
        <mc:Fallback>
          <p:sp>
            <p:nvSpPr>
              <p:cNvPr id="8" name="Rechteck 7">
                <a:extLst>
                  <a:ext uri="{FF2B5EF4-FFF2-40B4-BE49-F238E27FC236}">
                    <a16:creationId xmlns:a16="http://schemas.microsoft.com/office/drawing/2014/main" id="{77307EFD-4AF0-7D12-E054-66AFBDC020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272898" y="2216386"/>
                <a:ext cx="1442778" cy="532928"/>
              </a:xfrm>
              <a:prstGeom prst="rect">
                <a:avLst/>
              </a:prstGeom>
              <a:blipFill>
                <a:blip r:embed="rId6"/>
                <a:stretch>
                  <a:fillRect b="-4444"/>
                </a:stretch>
              </a:blipFill>
              <a:ln w="19050">
                <a:solidFill>
                  <a:srgbClr val="FF0000"/>
                </a:solidFill>
                <a:headEnd type="none" w="sm" len="sm"/>
                <a:tailEnd type="none" w="sm" len="sm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hteck 8">
                <a:extLst>
                  <a:ext uri="{FF2B5EF4-FFF2-40B4-BE49-F238E27FC236}">
                    <a16:creationId xmlns:a16="http://schemas.microsoft.com/office/drawing/2014/main" id="{4F4D9857-53A5-BAD7-1904-F86D54FAC099}"/>
                  </a:ext>
                </a:extLst>
              </p:cNvPr>
              <p:cNvSpPr/>
              <p:nvPr/>
            </p:nvSpPr>
            <p:spPr bwMode="auto">
              <a:xfrm>
                <a:off x="5182135" y="2314575"/>
                <a:ext cx="1353208" cy="336550"/>
              </a:xfrm>
              <a:prstGeom prst="rect">
                <a:avLst/>
              </a:prstGeom>
              <a:ln w="19050">
                <a:solidFill>
                  <a:srgbClr val="FF0000"/>
                </a:solidFill>
                <a:headEnd type="none" w="sm" len="sm"/>
                <a:tailEnd type="none" w="sm" len="sm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/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de-DE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de-DE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kumimoji="0" lang="de-DE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0" lang="de-DE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kumimoji="0" lang="de-DE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0" lang="de-DE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0" lang="de-DE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kumimoji="0" lang="de-DE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kumimoji="0" lang="de-DE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𝜆</m:t>
                          </m:r>
                        </m:sup>
                      </m:sSubSup>
                    </m:oMath>
                  </m:oMathPara>
                </a14:m>
                <a:endParaRPr kumimoji="0" lang="en-GB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mc:Choice>
        <mc:Fallback>
          <p:sp>
            <p:nvSpPr>
              <p:cNvPr id="9" name="Rechteck 8">
                <a:extLst>
                  <a:ext uri="{FF2B5EF4-FFF2-40B4-BE49-F238E27FC236}">
                    <a16:creationId xmlns:a16="http://schemas.microsoft.com/office/drawing/2014/main" id="{4F4D9857-53A5-BAD7-1904-F86D54FAC0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182135" y="2314575"/>
                <a:ext cx="1353208" cy="33655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19050">
                <a:solidFill>
                  <a:srgbClr val="FF0000"/>
                </a:solidFill>
                <a:headEnd type="none" w="sm" len="sm"/>
                <a:tailEnd type="none" w="sm" len="sm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ADAD56C3-A386-D7D8-71B7-16AB4EA3F3EB}"/>
              </a:ext>
            </a:extLst>
          </p:cNvPr>
          <p:cNvCxnSpPr>
            <a:stCxn id="3" idx="3"/>
            <a:endCxn id="6" idx="1"/>
          </p:cNvCxnSpPr>
          <p:nvPr/>
        </p:nvCxnSpPr>
        <p:spPr bwMode="auto">
          <a:xfrm flipV="1">
            <a:off x="1672698" y="2176462"/>
            <a:ext cx="471751" cy="306388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</p:spPr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8C0EF3D4-3A8D-0002-B556-2D0D4DAD43EF}"/>
              </a:ext>
            </a:extLst>
          </p:cNvPr>
          <p:cNvCxnSpPr>
            <a:stCxn id="3" idx="3"/>
            <a:endCxn id="7" idx="1"/>
          </p:cNvCxnSpPr>
          <p:nvPr/>
        </p:nvCxnSpPr>
        <p:spPr bwMode="auto">
          <a:xfrm>
            <a:off x="1672698" y="2482850"/>
            <a:ext cx="346737" cy="306387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</p:spPr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5D8B08A3-D6D1-E41E-7912-B7CF18E1D40F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 bwMode="auto">
          <a:xfrm>
            <a:off x="2811199" y="2176462"/>
            <a:ext cx="461699" cy="306388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</p:spPr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9724EEF0-E2ED-3B64-C0C9-76EB276FDE3F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 bwMode="auto">
          <a:xfrm flipV="1">
            <a:off x="2926161" y="2482850"/>
            <a:ext cx="346737" cy="306387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</p:spPr>
      </p:cxn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98AA7258-E510-3385-E4A7-169018945B77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 bwMode="auto">
          <a:xfrm>
            <a:off x="4715676" y="2482850"/>
            <a:ext cx="466459" cy="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Rechteck 21">
                <a:extLst>
                  <a:ext uri="{FF2B5EF4-FFF2-40B4-BE49-F238E27FC236}">
                    <a16:creationId xmlns:a16="http://schemas.microsoft.com/office/drawing/2014/main" id="{7257E8A6-0304-47BA-63B0-A505EE16B2E7}"/>
                  </a:ext>
                </a:extLst>
              </p:cNvPr>
              <p:cNvSpPr/>
              <p:nvPr/>
            </p:nvSpPr>
            <p:spPr bwMode="auto">
              <a:xfrm>
                <a:off x="1126598" y="3798330"/>
                <a:ext cx="546100" cy="336550"/>
              </a:xfrm>
              <a:prstGeom prst="rect">
                <a:avLst/>
              </a:prstGeom>
              <a:ln w="19050">
                <a:headEnd type="none" w="sm" len="sm"/>
                <a:tailEnd type="none" w="sm" len="sm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/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de-DE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de-DE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0" lang="de-DE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kumimoji="0" lang="en-GB" sz="1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mc:Choice>
        <mc:Fallback>
          <p:sp>
            <p:nvSpPr>
              <p:cNvPr id="22" name="Rechteck 21">
                <a:extLst>
                  <a:ext uri="{FF2B5EF4-FFF2-40B4-BE49-F238E27FC236}">
                    <a16:creationId xmlns:a16="http://schemas.microsoft.com/office/drawing/2014/main" id="{7257E8A6-0304-47BA-63B0-A505EE16B2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126598" y="3798330"/>
                <a:ext cx="546100" cy="33655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19050">
                <a:headEnd type="none" w="sm" len="sm"/>
                <a:tailEnd type="none" w="sm" len="sm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Rechteck 22">
                <a:extLst>
                  <a:ext uri="{FF2B5EF4-FFF2-40B4-BE49-F238E27FC236}">
                    <a16:creationId xmlns:a16="http://schemas.microsoft.com/office/drawing/2014/main" id="{02A4DD37-851A-E8E2-E0E3-C0583DDC2BB0}"/>
                  </a:ext>
                </a:extLst>
              </p:cNvPr>
              <p:cNvSpPr/>
              <p:nvPr/>
            </p:nvSpPr>
            <p:spPr bwMode="auto">
              <a:xfrm>
                <a:off x="2144449" y="3491942"/>
                <a:ext cx="666750" cy="336550"/>
              </a:xfrm>
              <a:prstGeom prst="rect">
                <a:avLst/>
              </a:prstGeom>
              <a:ln w="19050">
                <a:solidFill>
                  <a:srgbClr val="FF0000"/>
                </a:solidFill>
                <a:headEnd type="none" w="sm" len="sm"/>
                <a:tailEnd type="none" w="sm" len="sm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/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de-DE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de-DE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𝑠𝑑</m:t>
                          </m:r>
                          <m:r>
                            <a:rPr kumimoji="0" lang="de-DE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0" lang="de-DE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0" lang="de-DE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kumimoji="0" lang="de-DE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0" lang="en-GB" sz="1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mc:Choice>
        <mc:Fallback>
          <p:sp>
            <p:nvSpPr>
              <p:cNvPr id="23" name="Rechteck 22">
                <a:extLst>
                  <a:ext uri="{FF2B5EF4-FFF2-40B4-BE49-F238E27FC236}">
                    <a16:creationId xmlns:a16="http://schemas.microsoft.com/office/drawing/2014/main" id="{02A4DD37-851A-E8E2-E0E3-C0583DDC2B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144449" y="3491942"/>
                <a:ext cx="666750" cy="33655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19050">
                <a:solidFill>
                  <a:srgbClr val="FF0000"/>
                </a:solidFill>
                <a:headEnd type="none" w="sm" len="sm"/>
                <a:tailEnd type="none" w="sm" len="sm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Rechteck 23">
                <a:extLst>
                  <a:ext uri="{FF2B5EF4-FFF2-40B4-BE49-F238E27FC236}">
                    <a16:creationId xmlns:a16="http://schemas.microsoft.com/office/drawing/2014/main" id="{CDF28A71-ED36-88B0-F504-221B5B63EE0D}"/>
                  </a:ext>
                </a:extLst>
              </p:cNvPr>
              <p:cNvSpPr/>
              <p:nvPr/>
            </p:nvSpPr>
            <p:spPr bwMode="auto">
              <a:xfrm>
                <a:off x="2019435" y="4104717"/>
                <a:ext cx="906726" cy="336550"/>
              </a:xfrm>
              <a:prstGeom prst="rect">
                <a:avLst/>
              </a:prstGeom>
              <a:ln w="19050">
                <a:headEnd type="none" w="sm" len="sm"/>
                <a:tailEnd type="none" w="sm" len="sm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/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de-DE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de-DE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𝑚𝑒𝑎𝑛</m:t>
                          </m:r>
                          <m:r>
                            <a:rPr kumimoji="0" lang="de-DE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0" lang="de-DE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0" lang="de-DE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kumimoji="0" lang="de-DE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0" lang="en-GB" sz="1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mc:Choice>
        <mc:Fallback>
          <p:sp>
            <p:nvSpPr>
              <p:cNvPr id="24" name="Rechteck 23">
                <a:extLst>
                  <a:ext uri="{FF2B5EF4-FFF2-40B4-BE49-F238E27FC236}">
                    <a16:creationId xmlns:a16="http://schemas.microsoft.com/office/drawing/2014/main" id="{CDF28A71-ED36-88B0-F504-221B5B63EE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019435" y="4104717"/>
                <a:ext cx="906726" cy="33655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19050">
                <a:headEnd type="none" w="sm" len="sm"/>
                <a:tailEnd type="none" w="sm" len="sm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Rechteck 24">
                <a:extLst>
                  <a:ext uri="{FF2B5EF4-FFF2-40B4-BE49-F238E27FC236}">
                    <a16:creationId xmlns:a16="http://schemas.microsoft.com/office/drawing/2014/main" id="{03EA58D4-6FA9-E1A2-FE24-3335242676C2}"/>
                  </a:ext>
                </a:extLst>
              </p:cNvPr>
              <p:cNvSpPr/>
              <p:nvPr/>
            </p:nvSpPr>
            <p:spPr bwMode="auto">
              <a:xfrm>
                <a:off x="3272898" y="3700141"/>
                <a:ext cx="1442778" cy="532928"/>
              </a:xfrm>
              <a:prstGeom prst="rect">
                <a:avLst/>
              </a:prstGeom>
              <a:ln w="19050">
                <a:solidFill>
                  <a:srgbClr val="FF0000"/>
                </a:solidFill>
                <a:headEnd type="none" w="sm" len="sm"/>
                <a:tailEnd type="none" w="sm" len="sm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/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de-DE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de-DE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0" lang="de-DE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0" lang="de-DE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0" lang="de-DE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0" lang="de-DE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𝑠𝑑</m:t>
                          </m:r>
                          <m:r>
                            <a:rPr kumimoji="0" lang="de-DE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kumimoji="0" lang="de-DE" b="0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de-DE" b="0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de-DE" b="0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0" lang="de-DE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kumimoji="0" lang="de-DE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𝑚𝑒𝑎𝑛</m:t>
                          </m:r>
                          <m:r>
                            <a:rPr kumimoji="0" lang="de-DE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kumimoji="0" lang="de-DE" b="0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de-DE" b="0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de-DE" b="0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0" lang="de-DE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kumimoji="0" lang="en-GB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mc:Choice>
        <mc:Fallback>
          <p:sp>
            <p:nvSpPr>
              <p:cNvPr id="25" name="Rechteck 24">
                <a:extLst>
                  <a:ext uri="{FF2B5EF4-FFF2-40B4-BE49-F238E27FC236}">
                    <a16:creationId xmlns:a16="http://schemas.microsoft.com/office/drawing/2014/main" id="{03EA58D4-6FA9-E1A2-FE24-3335242676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272898" y="3700141"/>
                <a:ext cx="1442778" cy="532928"/>
              </a:xfrm>
              <a:prstGeom prst="rect">
                <a:avLst/>
              </a:prstGeom>
              <a:blipFill>
                <a:blip r:embed="rId11"/>
                <a:stretch>
                  <a:fillRect b="-4444"/>
                </a:stretch>
              </a:blipFill>
              <a:ln w="19050">
                <a:solidFill>
                  <a:srgbClr val="FF0000"/>
                </a:solidFill>
                <a:headEnd type="none" w="sm" len="sm"/>
                <a:tailEnd type="none" w="sm" len="sm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Rechteck 25">
                <a:extLst>
                  <a:ext uri="{FF2B5EF4-FFF2-40B4-BE49-F238E27FC236}">
                    <a16:creationId xmlns:a16="http://schemas.microsoft.com/office/drawing/2014/main" id="{7812E489-3461-980D-0894-0634ADF725FB}"/>
                  </a:ext>
                </a:extLst>
              </p:cNvPr>
              <p:cNvSpPr/>
              <p:nvPr/>
            </p:nvSpPr>
            <p:spPr bwMode="auto">
              <a:xfrm>
                <a:off x="5182135" y="3798330"/>
                <a:ext cx="1353208" cy="336550"/>
              </a:xfrm>
              <a:prstGeom prst="rect">
                <a:avLst/>
              </a:prstGeom>
              <a:ln w="19050">
                <a:solidFill>
                  <a:srgbClr val="FF0000"/>
                </a:solidFill>
                <a:headEnd type="none" w="sm" len="sm"/>
                <a:tailEnd type="none" w="sm" len="sm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/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de-DE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de-DE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kumimoji="0" lang="de-DE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kumimoji="0" lang="de-DE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kumimoji="0" lang="de-DE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0" lang="de-DE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0" lang="de-DE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kumimoji="0" lang="de-DE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kumimoji="0" lang="de-DE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𝜆</m:t>
                          </m:r>
                        </m:sup>
                      </m:sSubSup>
                    </m:oMath>
                  </m:oMathPara>
                </a14:m>
                <a:endParaRPr kumimoji="0" lang="en-GB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mc:Choice>
        <mc:Fallback>
          <p:sp>
            <p:nvSpPr>
              <p:cNvPr id="26" name="Rechteck 25">
                <a:extLst>
                  <a:ext uri="{FF2B5EF4-FFF2-40B4-BE49-F238E27FC236}">
                    <a16:creationId xmlns:a16="http://schemas.microsoft.com/office/drawing/2014/main" id="{7812E489-3461-980D-0894-0634ADF725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182135" y="3798330"/>
                <a:ext cx="1353208" cy="33655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 w="19050">
                <a:solidFill>
                  <a:srgbClr val="FF0000"/>
                </a:solidFill>
                <a:headEnd type="none" w="sm" len="sm"/>
                <a:tailEnd type="none" w="sm" len="sm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781B669F-2ED0-2CB8-440C-0F1D7C708A1A}"/>
              </a:ext>
            </a:extLst>
          </p:cNvPr>
          <p:cNvCxnSpPr>
            <a:stCxn id="22" idx="3"/>
            <a:endCxn id="23" idx="1"/>
          </p:cNvCxnSpPr>
          <p:nvPr/>
        </p:nvCxnSpPr>
        <p:spPr bwMode="auto">
          <a:xfrm flipV="1">
            <a:off x="1672698" y="3660217"/>
            <a:ext cx="471751" cy="306388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</p:spPr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FF6F7030-A9CF-A497-34E9-8CE80D3B06AF}"/>
              </a:ext>
            </a:extLst>
          </p:cNvPr>
          <p:cNvCxnSpPr>
            <a:stCxn id="22" idx="3"/>
            <a:endCxn id="24" idx="1"/>
          </p:cNvCxnSpPr>
          <p:nvPr/>
        </p:nvCxnSpPr>
        <p:spPr bwMode="auto">
          <a:xfrm>
            <a:off x="1672698" y="3966605"/>
            <a:ext cx="346737" cy="306387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</p:spPr>
      </p:cxn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F077ADF5-A433-648F-9270-39DE596B5DB1}"/>
              </a:ext>
            </a:extLst>
          </p:cNvPr>
          <p:cNvCxnSpPr>
            <a:cxnSpLocks/>
            <a:stCxn id="23" idx="3"/>
            <a:endCxn id="25" idx="1"/>
          </p:cNvCxnSpPr>
          <p:nvPr/>
        </p:nvCxnSpPr>
        <p:spPr bwMode="auto">
          <a:xfrm>
            <a:off x="2811199" y="3660217"/>
            <a:ext cx="461699" cy="306388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</p:spPr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1FD5B557-0F7F-5A26-0B66-D627F0141773}"/>
              </a:ext>
            </a:extLst>
          </p:cNvPr>
          <p:cNvCxnSpPr>
            <a:cxnSpLocks/>
            <a:stCxn id="24" idx="3"/>
            <a:endCxn id="25" idx="1"/>
          </p:cNvCxnSpPr>
          <p:nvPr/>
        </p:nvCxnSpPr>
        <p:spPr bwMode="auto">
          <a:xfrm flipV="1">
            <a:off x="2926161" y="3966605"/>
            <a:ext cx="346737" cy="306387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</p:spPr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BC275EA0-D3C0-ABD0-E9FA-684E20027358}"/>
              </a:ext>
            </a:extLst>
          </p:cNvPr>
          <p:cNvCxnSpPr>
            <a:cxnSpLocks/>
            <a:stCxn id="25" idx="3"/>
            <a:endCxn id="26" idx="1"/>
          </p:cNvCxnSpPr>
          <p:nvPr/>
        </p:nvCxnSpPr>
        <p:spPr bwMode="auto">
          <a:xfrm>
            <a:off x="4715676" y="3966605"/>
            <a:ext cx="466459" cy="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2" name="Rechteck 31">
                <a:extLst>
                  <a:ext uri="{FF2B5EF4-FFF2-40B4-BE49-F238E27FC236}">
                    <a16:creationId xmlns:a16="http://schemas.microsoft.com/office/drawing/2014/main" id="{B7FD7E8D-8532-A3D3-B61B-069E46A9645C}"/>
                  </a:ext>
                </a:extLst>
              </p:cNvPr>
              <p:cNvSpPr/>
              <p:nvPr/>
            </p:nvSpPr>
            <p:spPr bwMode="auto">
              <a:xfrm>
                <a:off x="1126598" y="5282085"/>
                <a:ext cx="546100" cy="336550"/>
              </a:xfrm>
              <a:prstGeom prst="rect">
                <a:avLst/>
              </a:prstGeom>
              <a:ln w="19050">
                <a:headEnd type="none" w="sm" len="sm"/>
                <a:tailEnd type="none" w="sm" len="sm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/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de-DE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de-DE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0" lang="de-DE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kumimoji="0" lang="en-GB" sz="1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mc:Choice>
        <mc:Fallback>
          <p:sp>
            <p:nvSpPr>
              <p:cNvPr id="32" name="Rechteck 31">
                <a:extLst>
                  <a:ext uri="{FF2B5EF4-FFF2-40B4-BE49-F238E27FC236}">
                    <a16:creationId xmlns:a16="http://schemas.microsoft.com/office/drawing/2014/main" id="{B7FD7E8D-8532-A3D3-B61B-069E46A964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126598" y="5282085"/>
                <a:ext cx="546100" cy="33655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 w="19050">
                <a:headEnd type="none" w="sm" len="sm"/>
                <a:tailEnd type="none" w="sm" len="sm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3" name="Rechteck 32">
                <a:extLst>
                  <a:ext uri="{FF2B5EF4-FFF2-40B4-BE49-F238E27FC236}">
                    <a16:creationId xmlns:a16="http://schemas.microsoft.com/office/drawing/2014/main" id="{512E89C0-FB4F-77DC-EEEA-377A2AB62669}"/>
                  </a:ext>
                </a:extLst>
              </p:cNvPr>
              <p:cNvSpPr/>
              <p:nvPr/>
            </p:nvSpPr>
            <p:spPr bwMode="auto">
              <a:xfrm>
                <a:off x="2144449" y="4975697"/>
                <a:ext cx="666750" cy="336550"/>
              </a:xfrm>
              <a:prstGeom prst="rect">
                <a:avLst/>
              </a:prstGeom>
              <a:ln w="19050">
                <a:solidFill>
                  <a:srgbClr val="FF0000"/>
                </a:solidFill>
                <a:headEnd type="none" w="sm" len="sm"/>
                <a:tailEnd type="none" w="sm" len="sm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/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de-DE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de-DE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𝑠𝑑</m:t>
                          </m:r>
                          <m:r>
                            <a:rPr kumimoji="0" lang="de-DE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0" lang="de-DE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0" lang="de-DE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kumimoji="0" lang="de-DE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0" lang="en-GB" sz="1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mc:Choice>
        <mc:Fallback>
          <p:sp>
            <p:nvSpPr>
              <p:cNvPr id="33" name="Rechteck 32">
                <a:extLst>
                  <a:ext uri="{FF2B5EF4-FFF2-40B4-BE49-F238E27FC236}">
                    <a16:creationId xmlns:a16="http://schemas.microsoft.com/office/drawing/2014/main" id="{512E89C0-FB4F-77DC-EEEA-377A2AB6266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144449" y="4975697"/>
                <a:ext cx="666750" cy="336550"/>
              </a:xfrm>
              <a:prstGeom prst="rect">
                <a:avLst/>
              </a:prstGeom>
              <a:blipFill>
                <a:blip r:embed="rId14"/>
                <a:stretch>
                  <a:fillRect r="-2679"/>
                </a:stretch>
              </a:blipFill>
              <a:ln w="19050">
                <a:solidFill>
                  <a:srgbClr val="FF0000"/>
                </a:solidFill>
                <a:headEnd type="none" w="sm" len="sm"/>
                <a:tailEnd type="none" w="sm" len="sm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4" name="Rechteck 33">
                <a:extLst>
                  <a:ext uri="{FF2B5EF4-FFF2-40B4-BE49-F238E27FC236}">
                    <a16:creationId xmlns:a16="http://schemas.microsoft.com/office/drawing/2014/main" id="{1457D9C2-82E2-5283-742F-86CA4BE99EA2}"/>
                  </a:ext>
                </a:extLst>
              </p:cNvPr>
              <p:cNvSpPr/>
              <p:nvPr/>
            </p:nvSpPr>
            <p:spPr bwMode="auto">
              <a:xfrm>
                <a:off x="2019435" y="5588472"/>
                <a:ext cx="906726" cy="336550"/>
              </a:xfrm>
              <a:prstGeom prst="rect">
                <a:avLst/>
              </a:prstGeom>
              <a:ln w="19050">
                <a:headEnd type="none" w="sm" len="sm"/>
                <a:tailEnd type="none" w="sm" len="sm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/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de-DE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de-DE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𝑚𝑒𝑎𝑛</m:t>
                          </m:r>
                          <m:r>
                            <a:rPr kumimoji="0" lang="de-DE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0" lang="de-DE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0" lang="de-DE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kumimoji="0" lang="de-DE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0" lang="en-GB" sz="1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mc:Choice>
        <mc:Fallback>
          <p:sp>
            <p:nvSpPr>
              <p:cNvPr id="34" name="Rechteck 33">
                <a:extLst>
                  <a:ext uri="{FF2B5EF4-FFF2-40B4-BE49-F238E27FC236}">
                    <a16:creationId xmlns:a16="http://schemas.microsoft.com/office/drawing/2014/main" id="{1457D9C2-82E2-5283-742F-86CA4BE99E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019435" y="5588472"/>
                <a:ext cx="906726" cy="336550"/>
              </a:xfrm>
              <a:prstGeom prst="rect">
                <a:avLst/>
              </a:prstGeom>
              <a:blipFill>
                <a:blip r:embed="rId15"/>
                <a:stretch>
                  <a:fillRect r="-3289"/>
                </a:stretch>
              </a:blipFill>
              <a:ln w="19050">
                <a:headEnd type="none" w="sm" len="sm"/>
                <a:tailEnd type="none" w="sm" len="sm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" name="Rechteck 34">
                <a:extLst>
                  <a:ext uri="{FF2B5EF4-FFF2-40B4-BE49-F238E27FC236}">
                    <a16:creationId xmlns:a16="http://schemas.microsoft.com/office/drawing/2014/main" id="{6686A387-AC9D-9982-F3B5-FD6349B4FAA0}"/>
                  </a:ext>
                </a:extLst>
              </p:cNvPr>
              <p:cNvSpPr/>
              <p:nvPr/>
            </p:nvSpPr>
            <p:spPr bwMode="auto">
              <a:xfrm>
                <a:off x="3272898" y="5183896"/>
                <a:ext cx="1442778" cy="532928"/>
              </a:xfrm>
              <a:prstGeom prst="rect">
                <a:avLst/>
              </a:prstGeom>
              <a:ln w="19050">
                <a:solidFill>
                  <a:srgbClr val="FF0000"/>
                </a:solidFill>
                <a:headEnd type="none" w="sm" len="sm"/>
                <a:tailEnd type="none" w="sm" len="sm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/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de-DE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de-DE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0" lang="de-DE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0" lang="de-DE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0" lang="de-DE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0" lang="de-DE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𝑠𝑑</m:t>
                          </m:r>
                          <m:r>
                            <a:rPr kumimoji="0" lang="de-DE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kumimoji="0" lang="de-DE" b="0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de-DE" b="0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de-DE" b="0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kumimoji="0" lang="de-DE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kumimoji="0" lang="de-DE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𝑚𝑒𝑎𝑛</m:t>
                          </m:r>
                          <m:r>
                            <a:rPr kumimoji="0" lang="de-DE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kumimoji="0" lang="de-DE" b="0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de-DE" b="0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de-DE" b="0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kumimoji="0" lang="de-DE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kumimoji="0" lang="en-GB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mc:Choice>
        <mc:Fallback>
          <p:sp>
            <p:nvSpPr>
              <p:cNvPr id="35" name="Rechteck 34">
                <a:extLst>
                  <a:ext uri="{FF2B5EF4-FFF2-40B4-BE49-F238E27FC236}">
                    <a16:creationId xmlns:a16="http://schemas.microsoft.com/office/drawing/2014/main" id="{6686A387-AC9D-9982-F3B5-FD6349B4FA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272898" y="5183896"/>
                <a:ext cx="1442778" cy="532928"/>
              </a:xfrm>
              <a:prstGeom prst="rect">
                <a:avLst/>
              </a:prstGeom>
              <a:blipFill>
                <a:blip r:embed="rId16"/>
                <a:stretch>
                  <a:fillRect b="-3297"/>
                </a:stretch>
              </a:blipFill>
              <a:ln w="19050">
                <a:solidFill>
                  <a:srgbClr val="FF0000"/>
                </a:solidFill>
                <a:headEnd type="none" w="sm" len="sm"/>
                <a:tailEnd type="none" w="sm" len="sm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" name="Rechteck 35">
                <a:extLst>
                  <a:ext uri="{FF2B5EF4-FFF2-40B4-BE49-F238E27FC236}">
                    <a16:creationId xmlns:a16="http://schemas.microsoft.com/office/drawing/2014/main" id="{D57207BC-0CBC-3C8A-135A-D0EB1D6E6C18}"/>
                  </a:ext>
                </a:extLst>
              </p:cNvPr>
              <p:cNvSpPr/>
              <p:nvPr/>
            </p:nvSpPr>
            <p:spPr bwMode="auto">
              <a:xfrm>
                <a:off x="5182135" y="5282085"/>
                <a:ext cx="1353208" cy="336550"/>
              </a:xfrm>
              <a:prstGeom prst="rect">
                <a:avLst/>
              </a:prstGeom>
              <a:ln w="19050">
                <a:solidFill>
                  <a:srgbClr val="FF0000"/>
                </a:solidFill>
                <a:headEnd type="none" w="sm" len="sm"/>
                <a:tailEnd type="none" w="sm" len="sm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/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de-DE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de-DE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kumimoji="0" lang="de-DE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kumimoji="0" lang="de-DE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kumimoji="0" lang="de-DE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0" lang="de-DE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0" lang="de-DE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kumimoji="0" lang="de-DE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kumimoji="0" lang="de-DE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𝜆</m:t>
                          </m:r>
                        </m:sup>
                      </m:sSubSup>
                    </m:oMath>
                  </m:oMathPara>
                </a14:m>
                <a:endParaRPr kumimoji="0" lang="en-GB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mc:Choice>
        <mc:Fallback>
          <p:sp>
            <p:nvSpPr>
              <p:cNvPr id="36" name="Rechteck 35">
                <a:extLst>
                  <a:ext uri="{FF2B5EF4-FFF2-40B4-BE49-F238E27FC236}">
                    <a16:creationId xmlns:a16="http://schemas.microsoft.com/office/drawing/2014/main" id="{D57207BC-0CBC-3C8A-135A-D0EB1D6E6C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182135" y="5282085"/>
                <a:ext cx="1353208" cy="33655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 w="19050">
                <a:solidFill>
                  <a:srgbClr val="FF0000"/>
                </a:solidFill>
                <a:headEnd type="none" w="sm" len="sm"/>
                <a:tailEnd type="none" w="sm" len="sm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EA2D258F-D621-B80F-F3BE-79CF232B1FA9}"/>
              </a:ext>
            </a:extLst>
          </p:cNvPr>
          <p:cNvCxnSpPr>
            <a:stCxn id="32" idx="3"/>
            <a:endCxn id="33" idx="1"/>
          </p:cNvCxnSpPr>
          <p:nvPr/>
        </p:nvCxnSpPr>
        <p:spPr bwMode="auto">
          <a:xfrm flipV="1">
            <a:off x="1672698" y="5143972"/>
            <a:ext cx="471751" cy="306388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</p:spPr>
      </p:cxnSp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DDBBDCCE-A47D-28B5-68B7-B427286E0ACD}"/>
              </a:ext>
            </a:extLst>
          </p:cNvPr>
          <p:cNvCxnSpPr>
            <a:stCxn id="32" idx="3"/>
            <a:endCxn id="34" idx="1"/>
          </p:cNvCxnSpPr>
          <p:nvPr/>
        </p:nvCxnSpPr>
        <p:spPr bwMode="auto">
          <a:xfrm>
            <a:off x="1672698" y="5450360"/>
            <a:ext cx="346737" cy="306387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</p:spPr>
      </p:cxn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ACB53009-C433-50A0-701A-170DCFD25188}"/>
              </a:ext>
            </a:extLst>
          </p:cNvPr>
          <p:cNvCxnSpPr>
            <a:cxnSpLocks/>
            <a:stCxn id="33" idx="3"/>
            <a:endCxn id="35" idx="1"/>
          </p:cNvCxnSpPr>
          <p:nvPr/>
        </p:nvCxnSpPr>
        <p:spPr bwMode="auto">
          <a:xfrm>
            <a:off x="2811199" y="5143972"/>
            <a:ext cx="461699" cy="306388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</p:spPr>
      </p:cxnSp>
      <p:cxnSp>
        <p:nvCxnSpPr>
          <p:cNvPr id="40" name="Gerade Verbindung mit Pfeil 39">
            <a:extLst>
              <a:ext uri="{FF2B5EF4-FFF2-40B4-BE49-F238E27FC236}">
                <a16:creationId xmlns:a16="http://schemas.microsoft.com/office/drawing/2014/main" id="{BDC58EEC-2009-1793-8F85-D91640A4206A}"/>
              </a:ext>
            </a:extLst>
          </p:cNvPr>
          <p:cNvCxnSpPr>
            <a:cxnSpLocks/>
            <a:stCxn id="34" idx="3"/>
            <a:endCxn id="35" idx="1"/>
          </p:cNvCxnSpPr>
          <p:nvPr/>
        </p:nvCxnSpPr>
        <p:spPr bwMode="auto">
          <a:xfrm flipV="1">
            <a:off x="2926161" y="5450360"/>
            <a:ext cx="346737" cy="306387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</p:spPr>
      </p:cxn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09C8380A-0CD2-F5B2-8ABE-0162479D55E2}"/>
              </a:ext>
            </a:extLst>
          </p:cNvPr>
          <p:cNvCxnSpPr>
            <a:cxnSpLocks/>
            <a:stCxn id="35" idx="3"/>
            <a:endCxn id="36" idx="1"/>
          </p:cNvCxnSpPr>
          <p:nvPr/>
        </p:nvCxnSpPr>
        <p:spPr bwMode="auto">
          <a:xfrm>
            <a:off x="4715676" y="5450360"/>
            <a:ext cx="466459" cy="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9" name="Rechteck 68">
                <a:extLst>
                  <a:ext uri="{FF2B5EF4-FFF2-40B4-BE49-F238E27FC236}">
                    <a16:creationId xmlns:a16="http://schemas.microsoft.com/office/drawing/2014/main" id="{D6383957-8E24-4931-3A6B-1AA219A54C45}"/>
                  </a:ext>
                </a:extLst>
              </p:cNvPr>
              <p:cNvSpPr/>
              <p:nvPr/>
            </p:nvSpPr>
            <p:spPr bwMode="auto">
              <a:xfrm>
                <a:off x="9038168" y="3034034"/>
                <a:ext cx="1809750" cy="336550"/>
              </a:xfrm>
              <a:prstGeom prst="rect">
                <a:avLst/>
              </a:prstGeom>
              <a:ln w="19050">
                <a:solidFill>
                  <a:srgbClr val="FF0000"/>
                </a:solidFill>
                <a:headEnd type="none" w="sm" len="sm"/>
                <a:tailEnd type="none" w="sm" len="sm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/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de-DE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kumimoji="0" lang="de-DE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0" lang="de-DE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𝑠𝑑</m:t>
                      </m:r>
                      <m:r>
                        <a:rPr kumimoji="0" lang="de-DE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kumimoji="0" lang="de-DE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de-DE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kumimoji="0" lang="de-DE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0" lang="de-DE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kumimoji="0" lang="de-DE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de-DE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kumimoji="0" lang="de-DE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kumimoji="0" lang="de-DE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0" lang="en-GB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mc:Choice>
        <mc:Fallback>
          <p:sp>
            <p:nvSpPr>
              <p:cNvPr id="69" name="Rechteck 68">
                <a:extLst>
                  <a:ext uri="{FF2B5EF4-FFF2-40B4-BE49-F238E27FC236}">
                    <a16:creationId xmlns:a16="http://schemas.microsoft.com/office/drawing/2014/main" id="{D6383957-8E24-4931-3A6B-1AA219A54C4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038168" y="3034034"/>
                <a:ext cx="1809750" cy="33655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  <a:ln w="19050">
                <a:solidFill>
                  <a:srgbClr val="FF0000"/>
                </a:solidFill>
                <a:headEnd type="none" w="sm" len="sm"/>
                <a:tailEnd type="none" w="sm" len="sm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0" name="Rechteck 69">
                <a:extLst>
                  <a:ext uri="{FF2B5EF4-FFF2-40B4-BE49-F238E27FC236}">
                    <a16:creationId xmlns:a16="http://schemas.microsoft.com/office/drawing/2014/main" id="{5F68747B-7859-DB01-4B5D-6ABC77921C93}"/>
                  </a:ext>
                </a:extLst>
              </p:cNvPr>
              <p:cNvSpPr/>
              <p:nvPr/>
            </p:nvSpPr>
            <p:spPr bwMode="auto">
              <a:xfrm>
                <a:off x="9038168" y="4557712"/>
                <a:ext cx="1809750" cy="336550"/>
              </a:xfrm>
              <a:prstGeom prst="rect">
                <a:avLst/>
              </a:prstGeom>
              <a:ln w="19050">
                <a:headEnd type="none" w="sm" len="sm"/>
                <a:tailEnd type="none" w="sm" len="sm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/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de-DE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kumimoji="0" lang="de-DE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0" lang="de-DE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𝑚𝑒𝑎𝑛</m:t>
                      </m:r>
                      <m:r>
                        <a:rPr kumimoji="0" lang="de-DE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kumimoji="0" lang="de-DE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de-DE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kumimoji="0" lang="de-DE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0" lang="de-DE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kumimoji="0" lang="de-DE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de-DE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kumimoji="0" lang="de-DE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kumimoji="0" lang="de-DE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0" lang="en-GB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mc:Choice>
        <mc:Fallback>
          <p:sp>
            <p:nvSpPr>
              <p:cNvPr id="70" name="Rechteck 69">
                <a:extLst>
                  <a:ext uri="{FF2B5EF4-FFF2-40B4-BE49-F238E27FC236}">
                    <a16:creationId xmlns:a16="http://schemas.microsoft.com/office/drawing/2014/main" id="{5F68747B-7859-DB01-4B5D-6ABC77921C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038168" y="4557712"/>
                <a:ext cx="1809750" cy="33655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  <a:ln w="19050">
                <a:headEnd type="none" w="sm" len="sm"/>
                <a:tailEnd type="none" w="sm" len="sm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1" name="Rechteck 70">
                <a:extLst>
                  <a:ext uri="{FF2B5EF4-FFF2-40B4-BE49-F238E27FC236}">
                    <a16:creationId xmlns:a16="http://schemas.microsoft.com/office/drawing/2014/main" id="{252B091D-3192-0384-994E-8AD71D6DB370}"/>
                  </a:ext>
                </a:extLst>
              </p:cNvPr>
              <p:cNvSpPr/>
              <p:nvPr/>
            </p:nvSpPr>
            <p:spPr bwMode="auto">
              <a:xfrm>
                <a:off x="9591348" y="3738004"/>
                <a:ext cx="703389" cy="455452"/>
              </a:xfrm>
              <a:prstGeom prst="rect">
                <a:avLst/>
              </a:prstGeom>
              <a:ln w="19050">
                <a:headEnd type="none" w="sm" len="sm"/>
                <a:tailEnd type="none" w="sm" len="sm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/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de-DE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kumimoji="0" lang="de-DE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0" lang="de-DE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0" lang="de-DE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𝑠</m:t>
                          </m:r>
                        </m:num>
                        <m:den>
                          <m:r>
                            <a:rPr kumimoji="0" lang="de-DE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</m:oMath>
                  </m:oMathPara>
                </a14:m>
                <a:endParaRPr kumimoji="0" lang="en-GB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mc:Choice>
        <mc:Fallback>
          <p:sp>
            <p:nvSpPr>
              <p:cNvPr id="71" name="Rechteck 70">
                <a:extLst>
                  <a:ext uri="{FF2B5EF4-FFF2-40B4-BE49-F238E27FC236}">
                    <a16:creationId xmlns:a16="http://schemas.microsoft.com/office/drawing/2014/main" id="{252B091D-3192-0384-994E-8AD71D6DB3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591348" y="3738004"/>
                <a:ext cx="703389" cy="45545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  <a:ln w="19050">
                <a:headEnd type="none" w="sm" len="sm"/>
                <a:tailEnd type="none" w="sm" len="sm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2" name="Gerade Verbindung mit Pfeil 71">
            <a:extLst>
              <a:ext uri="{FF2B5EF4-FFF2-40B4-BE49-F238E27FC236}">
                <a16:creationId xmlns:a16="http://schemas.microsoft.com/office/drawing/2014/main" id="{D6407747-D5E3-3CC7-A66E-928303140C3B}"/>
              </a:ext>
            </a:extLst>
          </p:cNvPr>
          <p:cNvCxnSpPr>
            <a:cxnSpLocks/>
            <a:stCxn id="9" idx="3"/>
            <a:endCxn id="69" idx="1"/>
          </p:cNvCxnSpPr>
          <p:nvPr/>
        </p:nvCxnSpPr>
        <p:spPr bwMode="auto">
          <a:xfrm>
            <a:off x="6535343" y="2482850"/>
            <a:ext cx="2502825" cy="719459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</p:spPr>
      </p:cxnSp>
      <p:cxnSp>
        <p:nvCxnSpPr>
          <p:cNvPr id="75" name="Gerade Verbindung mit Pfeil 74">
            <a:extLst>
              <a:ext uri="{FF2B5EF4-FFF2-40B4-BE49-F238E27FC236}">
                <a16:creationId xmlns:a16="http://schemas.microsoft.com/office/drawing/2014/main" id="{DC3A96EE-1AFA-727A-57E7-09D5473853FC}"/>
              </a:ext>
            </a:extLst>
          </p:cNvPr>
          <p:cNvCxnSpPr>
            <a:cxnSpLocks/>
            <a:stCxn id="9" idx="3"/>
            <a:endCxn id="70" idx="1"/>
          </p:cNvCxnSpPr>
          <p:nvPr/>
        </p:nvCxnSpPr>
        <p:spPr bwMode="auto">
          <a:xfrm>
            <a:off x="6535343" y="2482850"/>
            <a:ext cx="2502825" cy="2243137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</p:spPr>
      </p:cxnSp>
      <p:cxnSp>
        <p:nvCxnSpPr>
          <p:cNvPr id="79" name="Gerade Verbindung mit Pfeil 78">
            <a:extLst>
              <a:ext uri="{FF2B5EF4-FFF2-40B4-BE49-F238E27FC236}">
                <a16:creationId xmlns:a16="http://schemas.microsoft.com/office/drawing/2014/main" id="{07C1460A-A0E8-CA4B-EDFF-07D19989BEDD}"/>
              </a:ext>
            </a:extLst>
          </p:cNvPr>
          <p:cNvCxnSpPr>
            <a:cxnSpLocks/>
            <a:stCxn id="26" idx="3"/>
            <a:endCxn id="69" idx="1"/>
          </p:cNvCxnSpPr>
          <p:nvPr/>
        </p:nvCxnSpPr>
        <p:spPr bwMode="auto">
          <a:xfrm flipV="1">
            <a:off x="6535343" y="3202309"/>
            <a:ext cx="2502825" cy="764296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</p:spPr>
      </p:cxnSp>
      <p:cxnSp>
        <p:nvCxnSpPr>
          <p:cNvPr id="82" name="Gerade Verbindung mit Pfeil 81">
            <a:extLst>
              <a:ext uri="{FF2B5EF4-FFF2-40B4-BE49-F238E27FC236}">
                <a16:creationId xmlns:a16="http://schemas.microsoft.com/office/drawing/2014/main" id="{DCBD88E3-68D4-AE0F-40B8-35C7C9E5FDD6}"/>
              </a:ext>
            </a:extLst>
          </p:cNvPr>
          <p:cNvCxnSpPr>
            <a:cxnSpLocks/>
            <a:stCxn id="26" idx="3"/>
            <a:endCxn id="70" idx="1"/>
          </p:cNvCxnSpPr>
          <p:nvPr/>
        </p:nvCxnSpPr>
        <p:spPr bwMode="auto">
          <a:xfrm>
            <a:off x="6535343" y="3966605"/>
            <a:ext cx="2502825" cy="759382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</p:spPr>
      </p:cxnSp>
      <p:cxnSp>
        <p:nvCxnSpPr>
          <p:cNvPr id="85" name="Gerade Verbindung mit Pfeil 84">
            <a:extLst>
              <a:ext uri="{FF2B5EF4-FFF2-40B4-BE49-F238E27FC236}">
                <a16:creationId xmlns:a16="http://schemas.microsoft.com/office/drawing/2014/main" id="{7540A068-5433-7CFD-0C4F-2ECBCD72ADD4}"/>
              </a:ext>
            </a:extLst>
          </p:cNvPr>
          <p:cNvCxnSpPr>
            <a:cxnSpLocks/>
            <a:stCxn id="36" idx="3"/>
            <a:endCxn id="69" idx="1"/>
          </p:cNvCxnSpPr>
          <p:nvPr/>
        </p:nvCxnSpPr>
        <p:spPr bwMode="auto">
          <a:xfrm flipV="1">
            <a:off x="6535343" y="3202309"/>
            <a:ext cx="2502825" cy="2248051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</p:spPr>
      </p:cxnSp>
      <p:cxnSp>
        <p:nvCxnSpPr>
          <p:cNvPr id="88" name="Gerade Verbindung mit Pfeil 87">
            <a:extLst>
              <a:ext uri="{FF2B5EF4-FFF2-40B4-BE49-F238E27FC236}">
                <a16:creationId xmlns:a16="http://schemas.microsoft.com/office/drawing/2014/main" id="{95A8A163-C6F7-95BD-F366-9143A6778136}"/>
              </a:ext>
            </a:extLst>
          </p:cNvPr>
          <p:cNvCxnSpPr>
            <a:cxnSpLocks/>
            <a:stCxn id="36" idx="3"/>
            <a:endCxn id="70" idx="1"/>
          </p:cNvCxnSpPr>
          <p:nvPr/>
        </p:nvCxnSpPr>
        <p:spPr bwMode="auto">
          <a:xfrm flipV="1">
            <a:off x="6535343" y="4725987"/>
            <a:ext cx="2502825" cy="724373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</p:spPr>
      </p:cxnSp>
      <p:cxnSp>
        <p:nvCxnSpPr>
          <p:cNvPr id="91" name="Gerade Verbindung mit Pfeil 90">
            <a:extLst>
              <a:ext uri="{FF2B5EF4-FFF2-40B4-BE49-F238E27FC236}">
                <a16:creationId xmlns:a16="http://schemas.microsoft.com/office/drawing/2014/main" id="{BD0F80CD-9044-1DD6-6BC4-6D0BA083BD48}"/>
              </a:ext>
            </a:extLst>
          </p:cNvPr>
          <p:cNvCxnSpPr>
            <a:cxnSpLocks/>
            <a:stCxn id="69" idx="2"/>
            <a:endCxn id="71" idx="0"/>
          </p:cNvCxnSpPr>
          <p:nvPr/>
        </p:nvCxnSpPr>
        <p:spPr bwMode="auto">
          <a:xfrm>
            <a:off x="9943043" y="3370584"/>
            <a:ext cx="0" cy="36742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</p:spPr>
      </p:cxnSp>
      <p:cxnSp>
        <p:nvCxnSpPr>
          <p:cNvPr id="94" name="Gerade Verbindung mit Pfeil 93">
            <a:extLst>
              <a:ext uri="{FF2B5EF4-FFF2-40B4-BE49-F238E27FC236}">
                <a16:creationId xmlns:a16="http://schemas.microsoft.com/office/drawing/2014/main" id="{E6C14BA4-DBFE-39EF-AB23-8FB9E78B5309}"/>
              </a:ext>
            </a:extLst>
          </p:cNvPr>
          <p:cNvCxnSpPr>
            <a:cxnSpLocks/>
            <a:stCxn id="70" idx="0"/>
            <a:endCxn id="71" idx="2"/>
          </p:cNvCxnSpPr>
          <p:nvPr/>
        </p:nvCxnSpPr>
        <p:spPr bwMode="auto">
          <a:xfrm flipV="1">
            <a:off x="9943043" y="4193456"/>
            <a:ext cx="0" cy="364256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7" name="Textfeld 96">
                <a:extLst>
                  <a:ext uri="{FF2B5EF4-FFF2-40B4-BE49-F238E27FC236}">
                    <a16:creationId xmlns:a16="http://schemas.microsoft.com/office/drawing/2014/main" id="{EEBB7588-4741-3B7D-2613-02D32A8B98AA}"/>
                  </a:ext>
                </a:extLst>
              </p:cNvPr>
              <p:cNvSpPr txBox="1"/>
              <p:nvPr/>
            </p:nvSpPr>
            <p:spPr>
              <a:xfrm>
                <a:off x="1223138" y="3024672"/>
                <a:ext cx="35301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GB" sz="2000" b="0" err="1">
                  <a:latin typeface="+mn-lt"/>
                </a:endParaRPr>
              </a:p>
            </p:txBody>
          </p:sp>
        </mc:Choice>
        <mc:Fallback>
          <p:sp>
            <p:nvSpPr>
              <p:cNvPr id="97" name="Textfeld 96">
                <a:extLst>
                  <a:ext uri="{FF2B5EF4-FFF2-40B4-BE49-F238E27FC236}">
                    <a16:creationId xmlns:a16="http://schemas.microsoft.com/office/drawing/2014/main" id="{EEBB7588-4741-3B7D-2613-02D32A8B98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3138" y="3024672"/>
                <a:ext cx="353019" cy="40011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8" name="Textfeld 97">
                <a:extLst>
                  <a:ext uri="{FF2B5EF4-FFF2-40B4-BE49-F238E27FC236}">
                    <a16:creationId xmlns:a16="http://schemas.microsoft.com/office/drawing/2014/main" id="{2129E224-BD3D-75B5-A632-36C1330FD8DE}"/>
                  </a:ext>
                </a:extLst>
              </p:cNvPr>
              <p:cNvSpPr txBox="1"/>
              <p:nvPr/>
            </p:nvSpPr>
            <p:spPr>
              <a:xfrm>
                <a:off x="3817777" y="3019482"/>
                <a:ext cx="35301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GB" sz="2000" b="0" err="1">
                  <a:latin typeface="+mn-lt"/>
                </a:endParaRPr>
              </a:p>
            </p:txBody>
          </p:sp>
        </mc:Choice>
        <mc:Fallback>
          <p:sp>
            <p:nvSpPr>
              <p:cNvPr id="98" name="Textfeld 97">
                <a:extLst>
                  <a:ext uri="{FF2B5EF4-FFF2-40B4-BE49-F238E27FC236}">
                    <a16:creationId xmlns:a16="http://schemas.microsoft.com/office/drawing/2014/main" id="{2129E224-BD3D-75B5-A632-36C1330FD8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7777" y="3019482"/>
                <a:ext cx="353019" cy="40011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9" name="Textfeld 98">
                <a:extLst>
                  <a:ext uri="{FF2B5EF4-FFF2-40B4-BE49-F238E27FC236}">
                    <a16:creationId xmlns:a16="http://schemas.microsoft.com/office/drawing/2014/main" id="{E579C633-D98A-9720-8BBE-46FDABBF7454}"/>
                  </a:ext>
                </a:extLst>
              </p:cNvPr>
              <p:cNvSpPr txBox="1"/>
              <p:nvPr/>
            </p:nvSpPr>
            <p:spPr>
              <a:xfrm>
                <a:off x="5682230" y="3019482"/>
                <a:ext cx="35301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GB" sz="2000" b="0" err="1">
                  <a:latin typeface="+mn-lt"/>
                </a:endParaRPr>
              </a:p>
            </p:txBody>
          </p:sp>
        </mc:Choice>
        <mc:Fallback>
          <p:sp>
            <p:nvSpPr>
              <p:cNvPr id="99" name="Textfeld 98">
                <a:extLst>
                  <a:ext uri="{FF2B5EF4-FFF2-40B4-BE49-F238E27FC236}">
                    <a16:creationId xmlns:a16="http://schemas.microsoft.com/office/drawing/2014/main" id="{E579C633-D98A-9720-8BBE-46FDABBF74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2230" y="3019482"/>
                <a:ext cx="353019" cy="40011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0" name="Textfeld 99">
                <a:extLst>
                  <a:ext uri="{FF2B5EF4-FFF2-40B4-BE49-F238E27FC236}">
                    <a16:creationId xmlns:a16="http://schemas.microsoft.com/office/drawing/2014/main" id="{3490162E-A9EB-5FB4-83E6-BE6A20137976}"/>
                  </a:ext>
                </a:extLst>
              </p:cNvPr>
              <p:cNvSpPr txBox="1"/>
              <p:nvPr/>
            </p:nvSpPr>
            <p:spPr>
              <a:xfrm>
                <a:off x="1223138" y="4508427"/>
                <a:ext cx="35301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GB" sz="2000" b="0" err="1">
                  <a:latin typeface="+mn-lt"/>
                </a:endParaRPr>
              </a:p>
            </p:txBody>
          </p:sp>
        </mc:Choice>
        <mc:Fallback>
          <p:sp>
            <p:nvSpPr>
              <p:cNvPr id="100" name="Textfeld 99">
                <a:extLst>
                  <a:ext uri="{FF2B5EF4-FFF2-40B4-BE49-F238E27FC236}">
                    <a16:creationId xmlns:a16="http://schemas.microsoft.com/office/drawing/2014/main" id="{3490162E-A9EB-5FB4-83E6-BE6A201379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3138" y="4508427"/>
                <a:ext cx="353019" cy="40011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1" name="Textfeld 100">
                <a:extLst>
                  <a:ext uri="{FF2B5EF4-FFF2-40B4-BE49-F238E27FC236}">
                    <a16:creationId xmlns:a16="http://schemas.microsoft.com/office/drawing/2014/main" id="{F3333162-7AA5-D4FA-71DF-4C660843BEC7}"/>
                  </a:ext>
                </a:extLst>
              </p:cNvPr>
              <p:cNvSpPr txBox="1"/>
              <p:nvPr/>
            </p:nvSpPr>
            <p:spPr>
              <a:xfrm>
                <a:off x="3817776" y="4508427"/>
                <a:ext cx="35301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GB" sz="2000" b="0" err="1">
                  <a:latin typeface="+mn-lt"/>
                </a:endParaRPr>
              </a:p>
            </p:txBody>
          </p:sp>
        </mc:Choice>
        <mc:Fallback>
          <p:sp>
            <p:nvSpPr>
              <p:cNvPr id="101" name="Textfeld 100">
                <a:extLst>
                  <a:ext uri="{FF2B5EF4-FFF2-40B4-BE49-F238E27FC236}">
                    <a16:creationId xmlns:a16="http://schemas.microsoft.com/office/drawing/2014/main" id="{F3333162-7AA5-D4FA-71DF-4C660843BE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7776" y="4508427"/>
                <a:ext cx="353019" cy="40011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2" name="Textfeld 101">
                <a:extLst>
                  <a:ext uri="{FF2B5EF4-FFF2-40B4-BE49-F238E27FC236}">
                    <a16:creationId xmlns:a16="http://schemas.microsoft.com/office/drawing/2014/main" id="{BAA855DE-33C0-B9E8-8D16-2F0826CCEAB8}"/>
                  </a:ext>
                </a:extLst>
              </p:cNvPr>
              <p:cNvSpPr txBox="1"/>
              <p:nvPr/>
            </p:nvSpPr>
            <p:spPr>
              <a:xfrm>
                <a:off x="5681733" y="4508427"/>
                <a:ext cx="35301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GB" sz="2000" b="0" err="1">
                  <a:latin typeface="+mn-lt"/>
                </a:endParaRPr>
              </a:p>
            </p:txBody>
          </p:sp>
        </mc:Choice>
        <mc:Fallback>
          <p:sp>
            <p:nvSpPr>
              <p:cNvPr id="102" name="Textfeld 101">
                <a:extLst>
                  <a:ext uri="{FF2B5EF4-FFF2-40B4-BE49-F238E27FC236}">
                    <a16:creationId xmlns:a16="http://schemas.microsoft.com/office/drawing/2014/main" id="{BAA855DE-33C0-B9E8-8D16-2F0826CCEA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1733" y="4508427"/>
                <a:ext cx="353019" cy="40011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4" name="Sprechblase: rechteckig 103">
            <a:extLst>
              <a:ext uri="{FF2B5EF4-FFF2-40B4-BE49-F238E27FC236}">
                <a16:creationId xmlns:a16="http://schemas.microsoft.com/office/drawing/2014/main" id="{CFA60990-DB85-F7E5-7B6A-AEFEDB8B65A1}"/>
              </a:ext>
            </a:extLst>
          </p:cNvPr>
          <p:cNvSpPr/>
          <p:nvPr/>
        </p:nvSpPr>
        <p:spPr bwMode="auto">
          <a:xfrm>
            <a:off x="7786755" y="1374378"/>
            <a:ext cx="3385609" cy="540308"/>
          </a:xfrm>
          <a:prstGeom prst="wedgeRectCallout">
            <a:avLst>
              <a:gd name="adj1" fmla="val -49325"/>
              <a:gd name="adj2" fmla="val 191409"/>
            </a:avLst>
          </a:prstGeom>
          <a:solidFill>
            <a:schemeClr val="bg1"/>
          </a:solidFill>
          <a:ln w="12700" cap="flat" cmpd="sng" algn="ctr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lvl="1" eaLnBrk="1" hangingPunct="1">
              <a:spcBef>
                <a:spcPts val="1200"/>
              </a:spcBef>
              <a:spcAft>
                <a:spcPts val="600"/>
              </a:spcAft>
              <a:buClr>
                <a:srgbClr val="063D79"/>
              </a:buClr>
              <a:buSzPct val="80000"/>
              <a:defRPr/>
            </a:pPr>
            <a:r>
              <a:rPr lang="en-GB" b="0" kern="0">
                <a:latin typeface="+mn-lt"/>
                <a:cs typeface="Arial"/>
              </a:rPr>
              <a:t>Calculations with Bootstrapping</a:t>
            </a:r>
            <a:br>
              <a:rPr lang="en-GB" b="0" kern="0">
                <a:latin typeface="+mn-lt"/>
                <a:cs typeface="Arial"/>
              </a:rPr>
            </a:br>
            <a:r>
              <a:rPr lang="en-GB" b="0" kern="0">
                <a:latin typeface="+mn-lt"/>
                <a:cs typeface="Arial"/>
              </a:rPr>
              <a:t>Calculations without Bootstrapping</a:t>
            </a:r>
          </a:p>
        </p:txBody>
      </p:sp>
      <p:sp>
        <p:nvSpPr>
          <p:cNvPr id="105" name="Rechteck 104">
            <a:extLst>
              <a:ext uri="{FF2B5EF4-FFF2-40B4-BE49-F238E27FC236}">
                <a16:creationId xmlns:a16="http://schemas.microsoft.com/office/drawing/2014/main" id="{88704ABE-F6E5-0BA8-FCDD-3788FB29ED29}"/>
              </a:ext>
            </a:extLst>
          </p:cNvPr>
          <p:cNvSpPr/>
          <p:nvPr/>
        </p:nvSpPr>
        <p:spPr bwMode="auto">
          <a:xfrm>
            <a:off x="7942332" y="1474191"/>
            <a:ext cx="286480" cy="109699"/>
          </a:xfrm>
          <a:prstGeom prst="rect">
            <a:avLst/>
          </a:prstGeom>
          <a:ln w="19050">
            <a:solidFill>
              <a:srgbClr val="FF0000"/>
            </a:solidFill>
            <a:headEnd type="none" w="sm" len="sm"/>
            <a:tailEnd type="none" w="sm" len="sm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GB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06" name="Rechteck 105">
            <a:extLst>
              <a:ext uri="{FF2B5EF4-FFF2-40B4-BE49-F238E27FC236}">
                <a16:creationId xmlns:a16="http://schemas.microsoft.com/office/drawing/2014/main" id="{EB9D083C-928C-BB7E-937F-ADEEC44C9C4D}"/>
              </a:ext>
            </a:extLst>
          </p:cNvPr>
          <p:cNvSpPr/>
          <p:nvPr/>
        </p:nvSpPr>
        <p:spPr bwMode="auto">
          <a:xfrm>
            <a:off x="7942332" y="1691381"/>
            <a:ext cx="286480" cy="109699"/>
          </a:xfrm>
          <a:prstGeom prst="rect">
            <a:avLst/>
          </a:prstGeom>
          <a:ln w="19050">
            <a:solidFill>
              <a:schemeClr val="tx1"/>
            </a:solidFill>
            <a:headEnd type="none" w="sm" len="sm"/>
            <a:tailEnd type="none" w="sm" len="sm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GB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7675735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2627CF-7D3A-90E2-BCC3-863BC2F653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5504F683-1DAE-3DFF-3DB2-1F04D966E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Box-Cox Transformation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platzhalter 4">
                <a:extLst>
                  <a:ext uri="{FF2B5EF4-FFF2-40B4-BE49-F238E27FC236}">
                    <a16:creationId xmlns:a16="http://schemas.microsoft.com/office/drawing/2014/main" id="{B82489D6-A8F7-D732-A4A3-7BA09585DE86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719671" y="762000"/>
                <a:ext cx="10657416" cy="5331296"/>
              </a:xfrm>
            </p:spPr>
            <p:txBody>
              <a:bodyPr anchor="ctr"/>
              <a:lstStyle/>
              <a:p>
                <a:pPr marL="0" indent="0">
                  <a:buNone/>
                </a:pPr>
                <a:r>
                  <a:rPr lang="en-GB" b="1" noProof="0" dirty="0">
                    <a:cs typeface="Arial"/>
                  </a:rPr>
                  <a:t>Homomorphic Realization</a:t>
                </a:r>
                <a:br>
                  <a:rPr lang="en-GB" b="1" noProof="0" dirty="0">
                    <a:cs typeface="Arial"/>
                  </a:rPr>
                </a:br>
                <a:r>
                  <a:rPr lang="en-GB" noProof="0" dirty="0">
                    <a:cs typeface="Arial"/>
                  </a:rPr>
                  <a:t>We can do all the necessary calculations for the Box-Cox transformation homomorphically using the BS function and the other extend mathematical functions. However, we observe a big performance overhead (as expected).</a:t>
                </a:r>
              </a:p>
              <a:p>
                <a:pPr marL="0" indent="0">
                  <a:buNone/>
                </a:pPr>
                <a:r>
                  <a:rPr lang="en-GB" b="1" noProof="0" dirty="0">
                    <a:cs typeface="Arial"/>
                  </a:rPr>
                  <a:t>Example </a:t>
                </a:r>
                <a:br>
                  <a:rPr lang="en-GB" b="1" noProof="0" dirty="0">
                    <a:cs typeface="Arial"/>
                  </a:rPr>
                </a:br>
                <a:r>
                  <a:rPr lang="en-GB" noProof="0" dirty="0">
                    <a:cs typeface="Arial"/>
                  </a:rPr>
                  <a:t>For this example, a dataset containing 168 values was chosen. The data represent the birthrates in New York per month. The authors implemented these steps and measured the performance: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GB" noProof="0" dirty="0">
                    <a:cs typeface="Arial"/>
                  </a:rPr>
                  <a:t>The dataset was split into subsets of 12 values (representing one year) and encrypted.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GB" noProof="0" dirty="0">
                    <a:cs typeface="Arial"/>
                  </a:rPr>
                  <a:t>Four different </a:t>
                </a:r>
                <a14:m>
                  <m:oMath xmlns:m="http://schemas.openxmlformats.org/officeDocument/2006/math">
                    <m:r>
                      <a:rPr lang="en-GB" b="0" i="1" noProof="0" smtClean="0">
                        <a:latin typeface="Cambria Math" panose="02040503050406030204" pitchFamily="18" charset="0"/>
                        <a:cs typeface="Arial"/>
                      </a:rPr>
                      <m:t>𝜆</m:t>
                    </m:r>
                  </m:oMath>
                </a14:m>
                <a:r>
                  <a:rPr lang="en-GB" noProof="0" dirty="0">
                    <a:cs typeface="Arial"/>
                  </a:rPr>
                  <a:t>-values were chosen and the corresponding </a:t>
                </a:r>
                <a14:m>
                  <m:oMath xmlns:m="http://schemas.openxmlformats.org/officeDocument/2006/math">
                    <m:r>
                      <a:rPr lang="en-GB" b="0" i="1" noProof="0" smtClean="0">
                        <a:latin typeface="Cambria Math" panose="02040503050406030204" pitchFamily="18" charset="0"/>
                        <a:cs typeface="Arial"/>
                      </a:rPr>
                      <m:t>𝑐</m:t>
                    </m:r>
                  </m:oMath>
                </a14:m>
                <a:r>
                  <a:rPr lang="en-GB" noProof="0" dirty="0">
                    <a:cs typeface="Arial"/>
                  </a:rPr>
                  <a:t>-values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noProof="0" smtClean="0"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en-GB" b="0" i="1" noProof="0" smtClean="0">
                            <a:latin typeface="Cambria Math" panose="02040503050406030204" pitchFamily="18" charset="0"/>
                            <a:cs typeface="Arial"/>
                          </a:rPr>
                          <m:t>𝑐</m:t>
                        </m:r>
                      </m:e>
                      <m:sub>
                        <m:r>
                          <a:rPr lang="en-GB" b="0" i="1" noProof="0" smtClean="0">
                            <a:latin typeface="Cambria Math" panose="02040503050406030204" pitchFamily="18" charset="0"/>
                            <a:cs typeface="Arial"/>
                          </a:rPr>
                          <m:t>1</m:t>
                        </m:r>
                      </m:sub>
                    </m:sSub>
                    <m:r>
                      <a:rPr lang="en-GB" b="0" i="1" noProof="0" smtClean="0">
                        <a:latin typeface="Cambria Math" panose="02040503050406030204" pitchFamily="18" charset="0"/>
                        <a:cs typeface="Arial"/>
                      </a:rPr>
                      <m:t>,</m:t>
                    </m:r>
                    <m:sSub>
                      <m:sSubPr>
                        <m:ctrlPr>
                          <a:rPr lang="en-GB" b="0" i="1" noProof="0" smtClean="0"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en-GB" b="0" i="1" noProof="0" smtClean="0">
                            <a:latin typeface="Cambria Math" panose="02040503050406030204" pitchFamily="18" charset="0"/>
                            <a:cs typeface="Arial"/>
                          </a:rPr>
                          <m:t>𝑐</m:t>
                        </m:r>
                      </m:e>
                      <m:sub>
                        <m:r>
                          <a:rPr lang="en-GB" b="0" i="1" noProof="0" smtClean="0">
                            <a:latin typeface="Cambria Math" panose="02040503050406030204" pitchFamily="18" charset="0"/>
                            <a:cs typeface="Arial"/>
                          </a:rPr>
                          <m:t>2</m:t>
                        </m:r>
                      </m:sub>
                    </m:sSub>
                    <m:r>
                      <a:rPr lang="en-GB" b="0" i="1" noProof="0" smtClean="0">
                        <a:latin typeface="Cambria Math" panose="02040503050406030204" pitchFamily="18" charset="0"/>
                        <a:cs typeface="Arial"/>
                      </a:rPr>
                      <m:t>,</m:t>
                    </m:r>
                    <m:sSub>
                      <m:sSubPr>
                        <m:ctrlPr>
                          <a:rPr lang="en-GB" b="0" i="1" noProof="0" smtClean="0"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en-GB" b="0" i="1" noProof="0" smtClean="0">
                            <a:latin typeface="Cambria Math" panose="02040503050406030204" pitchFamily="18" charset="0"/>
                            <a:cs typeface="Arial"/>
                          </a:rPr>
                          <m:t>𝑐</m:t>
                        </m:r>
                      </m:e>
                      <m:sub>
                        <m:r>
                          <a:rPr lang="en-GB" b="0" i="1" noProof="0" smtClean="0">
                            <a:latin typeface="Cambria Math" panose="02040503050406030204" pitchFamily="18" charset="0"/>
                            <a:cs typeface="Arial"/>
                          </a:rPr>
                          <m:t>3</m:t>
                        </m:r>
                      </m:sub>
                    </m:sSub>
                    <m:r>
                      <a:rPr lang="en-GB" b="0" i="1" noProof="0" smtClean="0">
                        <a:latin typeface="Cambria Math" panose="02040503050406030204" pitchFamily="18" charset="0"/>
                        <a:cs typeface="Arial"/>
                      </a:rPr>
                      <m:t>,</m:t>
                    </m:r>
                    <m:sSub>
                      <m:sSubPr>
                        <m:ctrlPr>
                          <a:rPr lang="en-GB" b="0" i="1" noProof="0" smtClean="0"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en-GB" b="0" i="1" noProof="0" smtClean="0">
                            <a:latin typeface="Cambria Math" panose="02040503050406030204" pitchFamily="18" charset="0"/>
                            <a:cs typeface="Arial"/>
                          </a:rPr>
                          <m:t>𝑐</m:t>
                        </m:r>
                      </m:e>
                      <m:sub>
                        <m:r>
                          <a:rPr lang="en-GB" b="0" i="1" noProof="0" smtClean="0">
                            <a:latin typeface="Cambria Math" panose="02040503050406030204" pitchFamily="18" charset="0"/>
                            <a:cs typeface="Arial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GB" b="1" noProof="0" dirty="0">
                    <a:cs typeface="Arial"/>
                  </a:rPr>
                  <a:t> </a:t>
                </a:r>
                <a:r>
                  <a:rPr lang="en-GB" noProof="0" dirty="0">
                    <a:cs typeface="Arial"/>
                  </a:rPr>
                  <a:t>were calculated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GB" noProof="0" dirty="0">
                    <a:cs typeface="Arial"/>
                  </a:rPr>
                  <a:t>Using the BS function, the best </a:t>
                </a:r>
                <a14:m>
                  <m:oMath xmlns:m="http://schemas.openxmlformats.org/officeDocument/2006/math">
                    <m:r>
                      <a:rPr lang="en-GB" b="0" i="1" noProof="0" smtClean="0">
                        <a:latin typeface="Cambria Math" panose="02040503050406030204" pitchFamily="18" charset="0"/>
                        <a:cs typeface="Arial"/>
                      </a:rPr>
                      <m:t>𝜆</m:t>
                    </m:r>
                  </m:oMath>
                </a14:m>
                <a:r>
                  <a:rPr lang="en-GB" noProof="0" dirty="0">
                    <a:cs typeface="Arial"/>
                  </a:rPr>
                  <a:t> was determined.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GB" noProof="0" dirty="0">
                    <a:cs typeface="Arial"/>
                  </a:rPr>
                  <a:t>The Box-Cox transformation was applied to the original dataset</a:t>
                </a:r>
                <a:endParaRPr lang="en-GB" b="1" noProof="0" dirty="0">
                  <a:cs typeface="Arial"/>
                </a:endParaRPr>
              </a:p>
            </p:txBody>
          </p:sp>
        </mc:Choice>
        <mc:Fallback>
          <p:sp>
            <p:nvSpPr>
              <p:cNvPr id="5" name="Textplatzhalter 4">
                <a:extLst>
                  <a:ext uri="{FF2B5EF4-FFF2-40B4-BE49-F238E27FC236}">
                    <a16:creationId xmlns:a16="http://schemas.microsoft.com/office/drawing/2014/main" id="{B82489D6-A8F7-D732-A4A3-7BA09585DE8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719671" y="762000"/>
                <a:ext cx="10657416" cy="5331296"/>
              </a:xfrm>
              <a:blipFill>
                <a:blip r:embed="rId2"/>
                <a:stretch>
                  <a:fillRect l="-572" b="-8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83251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C5600D-833D-765C-7354-2F34BA8825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225BDB4C-6A6E-4928-F58F-B026F053D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Box-Cox Transformation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EF983124-33CB-9064-0741-97280EDB18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19671" y="908720"/>
            <a:ext cx="10657416" cy="5184576"/>
          </a:xfrm>
        </p:spPr>
        <p:txBody>
          <a:bodyPr anchor="t"/>
          <a:lstStyle/>
          <a:p>
            <a:pPr marL="0" indent="0">
              <a:buNone/>
            </a:pPr>
            <a:r>
              <a:rPr lang="en-GB" b="1" noProof="0" dirty="0">
                <a:cs typeface="Arial"/>
              </a:rPr>
              <a:t>Evaluation – Calculation Time</a:t>
            </a:r>
            <a:br>
              <a:rPr lang="en-GB" b="1" noProof="0" dirty="0">
                <a:cs typeface="Arial"/>
              </a:rPr>
            </a:br>
            <a:br>
              <a:rPr lang="en-GB" b="1" noProof="0" dirty="0">
                <a:cs typeface="Arial"/>
              </a:rPr>
            </a:br>
            <a:endParaRPr lang="en-GB" b="1" noProof="0" dirty="0">
              <a:cs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" name="Tabelle 1">
                <a:extLst>
                  <a:ext uri="{FF2B5EF4-FFF2-40B4-BE49-F238E27FC236}">
                    <a16:creationId xmlns:a16="http://schemas.microsoft.com/office/drawing/2014/main" id="{7749ADE2-9E69-131B-000E-2A734D5DE17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25360587"/>
                  </p:ext>
                </p:extLst>
              </p:nvPr>
            </p:nvGraphicFramePr>
            <p:xfrm>
              <a:off x="926768" y="1813450"/>
              <a:ext cx="6420238" cy="25958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210119">
                      <a:extLst>
                        <a:ext uri="{9D8B030D-6E8A-4147-A177-3AD203B41FA5}">
                          <a16:colId xmlns:a16="http://schemas.microsoft.com/office/drawing/2014/main" val="921651060"/>
                        </a:ext>
                      </a:extLst>
                    </a:gridCol>
                    <a:gridCol w="3210119">
                      <a:extLst>
                        <a:ext uri="{9D8B030D-6E8A-4147-A177-3AD203B41FA5}">
                          <a16:colId xmlns:a16="http://schemas.microsoft.com/office/drawing/2014/main" val="254854773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GB" noProof="0" dirty="0"/>
                            <a:t>Step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noProof="0" dirty="0"/>
                            <a:t>Required time in seconds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20024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b="0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noProof="0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GB" b="0" i="1" noProof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en-GB" noProof="0" dirty="0"/>
                            <a:t> Calculation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GB" b="0" i="1" noProof="0" smtClean="0">
                                    <a:latin typeface="Cambria Math" panose="02040503050406030204" pitchFamily="18" charset="0"/>
                                  </a:rPr>
                                  <m:t>1806.48±14.07</m:t>
                                </m:r>
                              </m:oMath>
                            </m:oMathPara>
                          </a14:m>
                          <a:endParaRPr lang="en-GB" noProof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9659623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b="0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noProof="0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GB" b="0" i="1" noProof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en-GB" noProof="0" dirty="0"/>
                            <a:t> Calculation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GB" b="0" i="1" noProof="0" smtClean="0">
                                    <a:latin typeface="Cambria Math" panose="02040503050406030204" pitchFamily="18" charset="0"/>
                                  </a:rPr>
                                  <m:t>1863.51±17.97</m:t>
                                </m:r>
                              </m:oMath>
                            </m:oMathPara>
                          </a14:m>
                          <a:endParaRPr lang="en-GB" noProof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3837932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b="0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noProof="0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GB" b="0" i="1" noProof="0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oMath>
                          </a14:m>
                          <a:r>
                            <a:rPr lang="en-GB" noProof="0" dirty="0"/>
                            <a:t> Calculation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GB" b="0" i="1" noProof="0" smtClean="0">
                                    <a:latin typeface="Cambria Math" panose="02040503050406030204" pitchFamily="18" charset="0"/>
                                  </a:rPr>
                                  <m:t>1570.91±14.56</m:t>
                                </m:r>
                              </m:oMath>
                            </m:oMathPara>
                          </a14:m>
                          <a:endParaRPr lang="en-GB" noProof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8958255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b="0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noProof="0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GB" b="0" i="1" noProof="0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oMath>
                          </a14:m>
                          <a:r>
                            <a:rPr lang="en-GB" noProof="0" dirty="0"/>
                            <a:t> Calculation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GB" b="0" i="1" noProof="0" smtClean="0">
                                    <a:latin typeface="Cambria Math" panose="02040503050406030204" pitchFamily="18" charset="0"/>
                                  </a:rPr>
                                  <m:t>1818.01±24.97</m:t>
                                </m:r>
                              </m:oMath>
                            </m:oMathPara>
                          </a14:m>
                          <a:endParaRPr lang="en-GB" noProof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481341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GB" b="0" i="1" noProof="0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oMath>
                          </a14:m>
                          <a:r>
                            <a:rPr lang="en-GB" noProof="0" dirty="0"/>
                            <a:t> Selection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GB" b="0" i="1" noProof="0" smtClean="0">
                                    <a:latin typeface="Cambria Math" panose="02040503050406030204" pitchFamily="18" charset="0"/>
                                  </a:rPr>
                                  <m:t>6832.48±9.23</m:t>
                                </m:r>
                              </m:oMath>
                            </m:oMathPara>
                          </a14:m>
                          <a:endParaRPr lang="en-GB" noProof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6348059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GB" noProof="0" dirty="0"/>
                            <a:t>Transformation Calculation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GB" b="0" i="1" noProof="0" smtClean="0">
                                    <a:latin typeface="Cambria Math" panose="02040503050406030204" pitchFamily="18" charset="0"/>
                                  </a:rPr>
                                  <m:t>828.64±2.41</m:t>
                                </m:r>
                              </m:oMath>
                            </m:oMathPara>
                          </a14:m>
                          <a:endParaRPr lang="en-GB" noProof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07848257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" name="Tabelle 1">
                <a:extLst>
                  <a:ext uri="{FF2B5EF4-FFF2-40B4-BE49-F238E27FC236}">
                    <a16:creationId xmlns:a16="http://schemas.microsoft.com/office/drawing/2014/main" id="{7749ADE2-9E69-131B-000E-2A734D5DE17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25360587"/>
                  </p:ext>
                </p:extLst>
              </p:nvPr>
            </p:nvGraphicFramePr>
            <p:xfrm>
              <a:off x="926768" y="1813450"/>
              <a:ext cx="6420238" cy="25958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210119">
                      <a:extLst>
                        <a:ext uri="{9D8B030D-6E8A-4147-A177-3AD203B41FA5}">
                          <a16:colId xmlns:a16="http://schemas.microsoft.com/office/drawing/2014/main" val="921651060"/>
                        </a:ext>
                      </a:extLst>
                    </a:gridCol>
                    <a:gridCol w="3210119">
                      <a:extLst>
                        <a:ext uri="{9D8B030D-6E8A-4147-A177-3AD203B41FA5}">
                          <a16:colId xmlns:a16="http://schemas.microsoft.com/office/drawing/2014/main" val="254854773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GB" noProof="0" dirty="0"/>
                            <a:t>Step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noProof="0" dirty="0"/>
                            <a:t>Required time in seconds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20024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380" t="-108197" r="-100759" b="-5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100380" t="-108197" r="-759" b="-5229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9659623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380" t="-208197" r="-100759" b="-4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100380" t="-208197" r="-759" b="-4229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3837932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380" t="-308197" r="-100759" b="-3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100380" t="-308197" r="-759" b="-3229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8958255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380" t="-408197" r="-100759" b="-2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100380" t="-408197" r="-759" b="-2229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481341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380" t="-508197" r="-100759" b="-1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100380" t="-508197" r="-759" b="-1229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6348059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GB" noProof="0" dirty="0"/>
                            <a:t>Transformation Calculation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100380" t="-608197" r="-759" b="-229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0784825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Sprechblase: rechteckig 5">
                <a:extLst>
                  <a:ext uri="{FF2B5EF4-FFF2-40B4-BE49-F238E27FC236}">
                    <a16:creationId xmlns:a16="http://schemas.microsoft.com/office/drawing/2014/main" id="{50E083D7-A8B8-73EA-5043-08CA677F64F4}"/>
                  </a:ext>
                </a:extLst>
              </p:cNvPr>
              <p:cNvSpPr/>
              <p:nvPr/>
            </p:nvSpPr>
            <p:spPr bwMode="auto">
              <a:xfrm>
                <a:off x="719670" y="5044550"/>
                <a:ext cx="8726480" cy="809313"/>
              </a:xfrm>
              <a:prstGeom prst="wedgeRectCallout">
                <a:avLst>
                  <a:gd name="adj1" fmla="val 11660"/>
                  <a:gd name="adj2" fmla="val -101254"/>
                </a:avLst>
              </a:prstGeom>
              <a:solidFill>
                <a:schemeClr val="bg1"/>
              </a:solidFill>
              <a:ln w="12700" cap="flat" cmpd="sng" algn="ctr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lvl="0" eaLnBrk="1" hangingPunct="1">
                  <a:spcBef>
                    <a:spcPts val="1200"/>
                  </a:spcBef>
                  <a:spcAft>
                    <a:spcPts val="600"/>
                  </a:spcAft>
                  <a:buClr>
                    <a:srgbClr val="063D79"/>
                  </a:buClr>
                  <a:buSzPct val="80000"/>
                  <a:defRPr/>
                </a:pPr>
                <a:r>
                  <a:rPr lang="en-GB" sz="1600" kern="0" noProof="0" dirty="0">
                    <a:latin typeface="+mn-lt"/>
                    <a:cs typeface="Arial"/>
                  </a:rPr>
                  <a:t>Large calculation times</a:t>
                </a:r>
                <a:br>
                  <a:rPr lang="en-GB" sz="1600" b="0" kern="0" noProof="0" dirty="0">
                    <a:latin typeface="+mn-lt"/>
                    <a:cs typeface="Arial"/>
                  </a:rPr>
                </a:br>
                <a:r>
                  <a:rPr lang="en-GB" sz="1600" b="0" kern="0" noProof="0" dirty="0">
                    <a:latin typeface="+mn-lt"/>
                    <a:cs typeface="Arial"/>
                  </a:rPr>
                  <a:t>The whole operation needs </a:t>
                </a:r>
                <a14:m>
                  <m:oMath xmlns:m="http://schemas.openxmlformats.org/officeDocument/2006/math">
                    <m:r>
                      <a:rPr lang="en-GB" sz="1600" b="0" i="1" kern="0" noProof="0" smtClean="0">
                        <a:latin typeface="Cambria Math" panose="02040503050406030204" pitchFamily="18" charset="0"/>
                        <a:cs typeface="Arial"/>
                      </a:rPr>
                      <m:t>4.09 ± 0.01</m:t>
                    </m:r>
                  </m:oMath>
                </a14:m>
                <a:r>
                  <a:rPr lang="en-GB" sz="1600" b="0" kern="0" noProof="0" dirty="0">
                    <a:latin typeface="+mn-lt"/>
                    <a:cs typeface="Arial"/>
                  </a:rPr>
                  <a:t> hours when done homomorphically (non parallelized).</a:t>
                </a:r>
                <a:br>
                  <a:rPr lang="en-GB" sz="1600" b="0" kern="0" noProof="0" dirty="0">
                    <a:latin typeface="+mn-lt"/>
                    <a:cs typeface="Arial"/>
                  </a:rPr>
                </a:br>
                <a:r>
                  <a:rPr lang="en-GB" sz="1600" b="0" kern="0" noProof="0" dirty="0">
                    <a:latin typeface="+mn-lt"/>
                    <a:cs typeface="Arial"/>
                  </a:rPr>
                  <a:t>Calculating the transformation the usual way, we only need </a:t>
                </a:r>
                <a14:m>
                  <m:oMath xmlns:m="http://schemas.openxmlformats.org/officeDocument/2006/math">
                    <m:r>
                      <a:rPr lang="en-GB" sz="1600" b="0" i="1" kern="0" noProof="0" smtClean="0">
                        <a:latin typeface="Cambria Math" panose="02040503050406030204" pitchFamily="18" charset="0"/>
                        <a:cs typeface="Arial"/>
                      </a:rPr>
                      <m:t>3.4 ± 0.01</m:t>
                    </m:r>
                  </m:oMath>
                </a14:m>
                <a:r>
                  <a:rPr lang="en-GB" sz="1600" b="0" kern="0" noProof="0" dirty="0">
                    <a:latin typeface="+mn-lt"/>
                    <a:cs typeface="Arial"/>
                  </a:rPr>
                  <a:t> milliseconds.</a:t>
                </a:r>
              </a:p>
            </p:txBody>
          </p:sp>
        </mc:Choice>
        <mc:Fallback>
          <p:sp>
            <p:nvSpPr>
              <p:cNvPr id="6" name="Sprechblase: rechteckig 5">
                <a:extLst>
                  <a:ext uri="{FF2B5EF4-FFF2-40B4-BE49-F238E27FC236}">
                    <a16:creationId xmlns:a16="http://schemas.microsoft.com/office/drawing/2014/main" id="{50E083D7-A8B8-73EA-5043-08CA677F64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19670" y="5044550"/>
                <a:ext cx="8726480" cy="809313"/>
              </a:xfrm>
              <a:prstGeom prst="wedgeRectCallout">
                <a:avLst>
                  <a:gd name="adj1" fmla="val 11660"/>
                  <a:gd name="adj2" fmla="val -101254"/>
                </a:avLst>
              </a:prstGeom>
              <a:blipFill>
                <a:blip r:embed="rId3"/>
                <a:stretch>
                  <a:fillRect l="-279" b="-7426"/>
                </a:stretch>
              </a:blipFill>
              <a:ln w="12700" cap="flat" cmpd="sng" algn="ctr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Sprechblase: rechteckig 6">
                <a:extLst>
                  <a:ext uri="{FF2B5EF4-FFF2-40B4-BE49-F238E27FC236}">
                    <a16:creationId xmlns:a16="http://schemas.microsoft.com/office/drawing/2014/main" id="{0364F49F-218F-9519-040D-709FEF9E8368}"/>
                  </a:ext>
                </a:extLst>
              </p:cNvPr>
              <p:cNvSpPr/>
              <p:nvPr/>
            </p:nvSpPr>
            <p:spPr bwMode="auto">
              <a:xfrm>
                <a:off x="7684572" y="2334747"/>
                <a:ext cx="4139018" cy="1094253"/>
              </a:xfrm>
              <a:prstGeom prst="wedgeRectCallout">
                <a:avLst>
                  <a:gd name="adj1" fmla="val -57854"/>
                  <a:gd name="adj2" fmla="val 88800"/>
                </a:avLst>
              </a:prstGeom>
              <a:solidFill>
                <a:schemeClr val="bg1"/>
              </a:solidFill>
              <a:ln w="12700" cap="flat" cmpd="sng" algn="ctr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lvl="0" eaLnBrk="1" hangingPunct="1">
                  <a:spcBef>
                    <a:spcPts val="1200"/>
                  </a:spcBef>
                  <a:spcAft>
                    <a:spcPts val="600"/>
                  </a:spcAft>
                  <a:buClr>
                    <a:srgbClr val="063D79"/>
                  </a:buClr>
                  <a:buSzPct val="80000"/>
                  <a:defRPr/>
                </a:pPr>
                <a:r>
                  <a:rPr lang="en-GB" sz="1600" kern="0" noProof="0" dirty="0">
                    <a:latin typeface="+mn-lt"/>
                    <a:cs typeface="Arial"/>
                  </a:rPr>
                  <a:t>Most expensive calculation</a:t>
                </a:r>
                <a:br>
                  <a:rPr lang="en-GB" sz="1600" b="0" kern="0" noProof="0" dirty="0">
                    <a:latin typeface="+mn-lt"/>
                    <a:cs typeface="Arial"/>
                  </a:rPr>
                </a:br>
                <a:r>
                  <a:rPr lang="en-GB" sz="1600" b="0" kern="0" noProof="0" dirty="0">
                    <a:latin typeface="+mn-lt"/>
                    <a:cs typeface="Arial"/>
                  </a:rPr>
                  <a:t>The most expensive step is selecting the </a:t>
                </a:r>
                <a14:m>
                  <m:oMath xmlns:m="http://schemas.openxmlformats.org/officeDocument/2006/math">
                    <m:r>
                      <a:rPr lang="en-GB" sz="1600" b="0" i="1" kern="0" noProof="0" smtClean="0">
                        <a:latin typeface="Cambria Math" panose="02040503050406030204" pitchFamily="18" charset="0"/>
                        <a:cs typeface="Arial"/>
                      </a:rPr>
                      <m:t>𝜆</m:t>
                    </m:r>
                  </m:oMath>
                </a14:m>
                <a:r>
                  <a:rPr lang="en-GB" sz="1600" b="0" kern="0" noProof="0" dirty="0">
                    <a:latin typeface="+mn-lt"/>
                    <a:cs typeface="Arial"/>
                  </a:rPr>
                  <a:t>.</a:t>
                </a:r>
                <a:br>
                  <a:rPr lang="en-GB" sz="1600" b="0" kern="0" noProof="0" dirty="0">
                    <a:latin typeface="+mn-lt"/>
                    <a:cs typeface="Arial"/>
                  </a:rPr>
                </a:br>
                <a:r>
                  <a:rPr lang="en-GB" sz="1600" b="0" kern="0" noProof="0" dirty="0">
                    <a:latin typeface="+mn-lt"/>
                    <a:cs typeface="Arial"/>
                  </a:rPr>
                  <a:t>This is probably the easiest step in the unencrypted case.</a:t>
                </a:r>
              </a:p>
            </p:txBody>
          </p:sp>
        </mc:Choice>
        <mc:Fallback>
          <p:sp>
            <p:nvSpPr>
              <p:cNvPr id="7" name="Sprechblase: rechteckig 6">
                <a:extLst>
                  <a:ext uri="{FF2B5EF4-FFF2-40B4-BE49-F238E27FC236}">
                    <a16:creationId xmlns:a16="http://schemas.microsoft.com/office/drawing/2014/main" id="{0364F49F-218F-9519-040D-709FEF9E83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684572" y="2334747"/>
                <a:ext cx="4139018" cy="1094253"/>
              </a:xfrm>
              <a:prstGeom prst="wedgeRectCallout">
                <a:avLst>
                  <a:gd name="adj1" fmla="val -57854"/>
                  <a:gd name="adj2" fmla="val 88800"/>
                </a:avLst>
              </a:prstGeom>
              <a:blipFill>
                <a:blip r:embed="rId4"/>
                <a:stretch>
                  <a:fillRect t="-794"/>
                </a:stretch>
              </a:blipFill>
              <a:ln w="12700" cap="flat" cmpd="sng" algn="ctr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77399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theme/theme1.xml><?xml version="1.0" encoding="utf-8"?>
<a:theme xmlns:a="http://schemas.openxmlformats.org/drawingml/2006/main" name="SE_powerpoint_17">
  <a:themeElements>
    <a:clrScheme name="LS3 Scheme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63D79"/>
      </a:accent1>
      <a:accent2>
        <a:srgbClr val="B92700"/>
      </a:accent2>
      <a:accent3>
        <a:srgbClr val="008439"/>
      </a:accent3>
      <a:accent4>
        <a:srgbClr val="B97000"/>
      </a:accent4>
      <a:accent5>
        <a:srgbClr val="D8DADC"/>
      </a:accent5>
      <a:accent6>
        <a:srgbClr val="3F3F3F"/>
      </a:accent6>
      <a:hlink>
        <a:srgbClr val="063D79"/>
      </a:hlink>
      <a:folHlink>
        <a:srgbClr val="D8DADC"/>
      </a:folHlink>
    </a:clrScheme>
    <a:fontScheme name="Vorlag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</a:spPr>
      <a:bodyPr vert="horz" wrap="square" lIns="91440" tIns="45720" rIns="91440" bIns="45720" numCol="1" rtlCol="0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sz="1600" b="1" i="0" u="none" strike="noStrike" cap="none" normalizeH="0" baseline="0" dirty="0" smtClean="0">
            <a:ln>
              <a:noFill/>
            </a:ln>
            <a:solidFill>
              <a:schemeClr val="tx1"/>
            </a:solidFill>
            <a:effectLst/>
            <a:latin typeface="+mn-lt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1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 Rounded MT Bold" pitchFamily="34" charset="0"/>
          </a:defRPr>
        </a:defPPr>
      </a:lstStyle>
    </a:lnDef>
    <a:txDef>
      <a:spPr>
        <a:noFill/>
      </a:spPr>
      <a:bodyPr wrap="square" rtlCol="0">
        <a:spAutoFit/>
      </a:bodyPr>
      <a:lstStyle>
        <a:defPPr>
          <a:defRPr sz="1600" b="0" dirty="0" err="1" smtClean="0">
            <a:latin typeface="+mn-lt"/>
          </a:defRPr>
        </a:defPPr>
      </a:lstStyle>
    </a:txDef>
  </a:objectDefaults>
  <a:extraClrSchemeLst>
    <a:extraClrScheme>
      <a:clrScheme name="Vorlage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ag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orlage 3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age 4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age 5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age 6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age 7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SE_powerpoint_17">
  <a:themeElements>
    <a:clrScheme name="LS3 Scheme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63D79"/>
      </a:accent1>
      <a:accent2>
        <a:srgbClr val="B92700"/>
      </a:accent2>
      <a:accent3>
        <a:srgbClr val="008439"/>
      </a:accent3>
      <a:accent4>
        <a:srgbClr val="B97000"/>
      </a:accent4>
      <a:accent5>
        <a:srgbClr val="D8DADC"/>
      </a:accent5>
      <a:accent6>
        <a:srgbClr val="3F3F3F"/>
      </a:accent6>
      <a:hlink>
        <a:srgbClr val="063D79"/>
      </a:hlink>
      <a:folHlink>
        <a:srgbClr val="D8DADC"/>
      </a:folHlink>
    </a:clrScheme>
    <a:fontScheme name="Vorlag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</a:spPr>
      <a:bodyPr vert="horz" wrap="square" lIns="91440" tIns="45720" rIns="91440" bIns="45720" numCol="1" rtlCol="0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sz="1600" b="1" i="0" u="none" strike="noStrike" cap="none" normalizeH="0" baseline="0" dirty="0" smtClean="0">
            <a:ln>
              <a:noFill/>
            </a:ln>
            <a:solidFill>
              <a:schemeClr val="tx1"/>
            </a:solidFill>
            <a:effectLst/>
            <a:latin typeface="+mn-lt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1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 Rounded MT Bold" pitchFamily="34" charset="0"/>
          </a:defRPr>
        </a:defPPr>
      </a:lstStyle>
    </a:lnDef>
    <a:txDef>
      <a:spPr>
        <a:noFill/>
      </a:spPr>
      <a:bodyPr wrap="square" rtlCol="0">
        <a:spAutoFit/>
      </a:bodyPr>
      <a:lstStyle>
        <a:defPPr>
          <a:defRPr sz="1600" b="0" dirty="0" err="1" smtClean="0">
            <a:latin typeface="+mn-lt"/>
          </a:defRPr>
        </a:defPPr>
      </a:lstStyle>
    </a:txDef>
  </a:objectDefaults>
  <a:extraClrSchemeLst>
    <a:extraClrScheme>
      <a:clrScheme name="Vorlage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ag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orlage 3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age 4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age 5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age 6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age 7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Vorlage_-_Students_16.9</Template>
  <TotalTime>0</TotalTime>
  <Words>2659</Words>
  <Application>Microsoft Office PowerPoint</Application>
  <PresentationFormat>Breitbild</PresentationFormat>
  <Paragraphs>276</Paragraphs>
  <Slides>34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34</vt:i4>
      </vt:variant>
    </vt:vector>
  </HeadingPairs>
  <TitlesOfParts>
    <vt:vector size="41" baseType="lpstr">
      <vt:lpstr>Arial</vt:lpstr>
      <vt:lpstr>Arial Rounded MT Bold</vt:lpstr>
      <vt:lpstr>Cambria Math</vt:lpstr>
      <vt:lpstr>Times New Roman</vt:lpstr>
      <vt:lpstr>Wingdings</vt:lpstr>
      <vt:lpstr>Wingdings 3</vt:lpstr>
      <vt:lpstr>SE_powerpoint_17</vt:lpstr>
      <vt:lpstr>Homomorphic Applications</vt:lpstr>
      <vt:lpstr>Advanced Homomorphic Applications</vt:lpstr>
      <vt:lpstr>Box-cox transformation</vt:lpstr>
      <vt:lpstr>Box-Cox Transformation</vt:lpstr>
      <vt:lpstr>Box-Cox Transformation</vt:lpstr>
      <vt:lpstr>Box-Cox Transformation</vt:lpstr>
      <vt:lpstr>Box-Cox Transformation</vt:lpstr>
      <vt:lpstr>Box-Cox Transformation</vt:lpstr>
      <vt:lpstr>Box-Cox Transformation</vt:lpstr>
      <vt:lpstr>Box-Cox Transformation</vt:lpstr>
      <vt:lpstr>Box-Cox Transformation</vt:lpstr>
      <vt:lpstr>Linear Regression</vt:lpstr>
      <vt:lpstr>Linear Regression</vt:lpstr>
      <vt:lpstr>Linear Regression</vt:lpstr>
      <vt:lpstr>Linear Regression</vt:lpstr>
      <vt:lpstr>Linear Regression</vt:lpstr>
      <vt:lpstr>Linear Regression</vt:lpstr>
      <vt:lpstr>Linear Regression</vt:lpstr>
      <vt:lpstr>Linear Regression</vt:lpstr>
      <vt:lpstr>Linear Regression</vt:lpstr>
      <vt:lpstr>Linear Regression</vt:lpstr>
      <vt:lpstr>Linear Regression</vt:lpstr>
      <vt:lpstr>Linear Regression</vt:lpstr>
      <vt:lpstr>K-means clustering</vt:lpstr>
      <vt:lpstr>K-Means Clustering</vt:lpstr>
      <vt:lpstr>K-Means Clustering</vt:lpstr>
      <vt:lpstr>K-Means Clustering</vt:lpstr>
      <vt:lpstr>K-Means Clustering</vt:lpstr>
      <vt:lpstr>K-Means Clustering</vt:lpstr>
      <vt:lpstr>K-Means Clustering</vt:lpstr>
      <vt:lpstr>K-Means Clustering</vt:lpstr>
      <vt:lpstr>K-Means Clustering</vt:lpstr>
      <vt:lpstr>K-Means Clustering</vt:lpstr>
      <vt:lpstr>Summary – What did we learn today?</vt:lpstr>
    </vt:vector>
  </TitlesOfParts>
  <Company>University of Würzburg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dc:creator>Johannes</dc:creator>
  <cp:lastModifiedBy>Tobias Schneider</cp:lastModifiedBy>
  <cp:revision>3</cp:revision>
  <cp:lastPrinted>2023-07-10T13:12:39Z</cp:lastPrinted>
  <dcterms:created xsi:type="dcterms:W3CDTF">2023-07-10T13:12:39Z</dcterms:created>
  <dcterms:modified xsi:type="dcterms:W3CDTF">2025-07-08T10:47:34Z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/>
  </property>
  <property fmtid="{D5CDD505-2E9C-101B-9397-08002B2CF9AE}" pid="3" name="KSOProductBuildVer">
    <vt:lpwstr>1033-11.1.0.11698</vt:lpwstr>
  </property>
</Properties>
</file>